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9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0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1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2.xml" ContentType="application/vnd.openxmlformats-officedocument.presentationml.notesSlide+xml"/>
  <Override PartName="/ppt/tags/tag49.xml" ContentType="application/vnd.openxmlformats-officedocument.presentationml.tags+xml"/>
  <Override PartName="/ppt/notesSlides/notesSlide13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4.xml" ContentType="application/vnd.openxmlformats-officedocument.presentationml.notesSlide+xml"/>
  <Override PartName="/ppt/tags/tag52.xml" ContentType="application/vnd.openxmlformats-officedocument.presentationml.tags+xml"/>
  <Override PartName="/ppt/notesSlides/notesSlide1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6.xml" ContentType="application/vnd.openxmlformats-officedocument.presentationml.notesSlide+xml"/>
  <Override PartName="/ppt/tags/tag56.xml" ContentType="application/vnd.openxmlformats-officedocument.presentationml.tags+xml"/>
  <Override PartName="/ppt/notesSlides/notesSlide17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8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9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0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1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2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3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4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5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6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7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28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29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30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31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32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33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34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35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36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37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38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39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40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41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42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102"/>
  </p:notesMasterIdLst>
  <p:handoutMasterIdLst>
    <p:handoutMasterId r:id="rId103"/>
  </p:handoutMasterIdLst>
  <p:sldIdLst>
    <p:sldId id="279" r:id="rId2"/>
    <p:sldId id="284" r:id="rId3"/>
    <p:sldId id="381" r:id="rId4"/>
    <p:sldId id="346" r:id="rId5"/>
    <p:sldId id="404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379" r:id="rId14"/>
    <p:sldId id="353" r:id="rId15"/>
    <p:sldId id="363" r:id="rId16"/>
    <p:sldId id="364" r:id="rId17"/>
    <p:sldId id="405" r:id="rId18"/>
    <p:sldId id="406" r:id="rId19"/>
    <p:sldId id="365" r:id="rId20"/>
    <p:sldId id="380" r:id="rId21"/>
    <p:sldId id="383" r:id="rId22"/>
    <p:sldId id="407" r:id="rId23"/>
    <p:sldId id="354" r:id="rId24"/>
    <p:sldId id="385" r:id="rId25"/>
    <p:sldId id="410" r:id="rId26"/>
    <p:sldId id="386" r:id="rId27"/>
    <p:sldId id="387" r:id="rId28"/>
    <p:sldId id="360" r:id="rId29"/>
    <p:sldId id="411" r:id="rId30"/>
    <p:sldId id="388" r:id="rId31"/>
    <p:sldId id="356" r:id="rId32"/>
    <p:sldId id="357" r:id="rId33"/>
    <p:sldId id="417" r:id="rId34"/>
    <p:sldId id="414" r:id="rId35"/>
    <p:sldId id="415" r:id="rId36"/>
    <p:sldId id="416" r:id="rId37"/>
    <p:sldId id="408" r:id="rId38"/>
    <p:sldId id="391" r:id="rId39"/>
    <p:sldId id="358" r:id="rId40"/>
    <p:sldId id="419" r:id="rId41"/>
    <p:sldId id="397" r:id="rId42"/>
    <p:sldId id="371" r:id="rId43"/>
    <p:sldId id="409" r:id="rId44"/>
    <p:sldId id="392" r:id="rId45"/>
    <p:sldId id="399" r:id="rId46"/>
    <p:sldId id="374" r:id="rId47"/>
    <p:sldId id="418" r:id="rId48"/>
    <p:sldId id="375" r:id="rId49"/>
    <p:sldId id="395" r:id="rId50"/>
    <p:sldId id="396" r:id="rId51"/>
    <p:sldId id="400" r:id="rId52"/>
    <p:sldId id="403" r:id="rId53"/>
    <p:sldId id="401" r:id="rId54"/>
    <p:sldId id="359" r:id="rId55"/>
    <p:sldId id="420" r:id="rId56"/>
    <p:sldId id="361" r:id="rId57"/>
    <p:sldId id="337" r:id="rId58"/>
    <p:sldId id="291" r:id="rId59"/>
    <p:sldId id="343" r:id="rId60"/>
    <p:sldId id="292" r:id="rId61"/>
    <p:sldId id="293" r:id="rId62"/>
    <p:sldId id="296" r:id="rId63"/>
    <p:sldId id="297" r:id="rId64"/>
    <p:sldId id="298" r:id="rId65"/>
    <p:sldId id="299" r:id="rId66"/>
    <p:sldId id="300" r:id="rId67"/>
    <p:sldId id="342" r:id="rId68"/>
    <p:sldId id="301" r:id="rId69"/>
    <p:sldId id="302" r:id="rId70"/>
    <p:sldId id="303" r:id="rId71"/>
    <p:sldId id="304" r:id="rId72"/>
    <p:sldId id="305" r:id="rId73"/>
    <p:sldId id="306" r:id="rId74"/>
    <p:sldId id="308" r:id="rId75"/>
    <p:sldId id="334" r:id="rId76"/>
    <p:sldId id="328" r:id="rId77"/>
    <p:sldId id="327" r:id="rId78"/>
    <p:sldId id="329" r:id="rId79"/>
    <p:sldId id="324" r:id="rId80"/>
    <p:sldId id="330" r:id="rId81"/>
    <p:sldId id="332" r:id="rId82"/>
    <p:sldId id="314" r:id="rId83"/>
    <p:sldId id="318" r:id="rId84"/>
    <p:sldId id="320" r:id="rId85"/>
    <p:sldId id="335" r:id="rId86"/>
    <p:sldId id="321" r:id="rId87"/>
    <p:sldId id="322" r:id="rId88"/>
    <p:sldId id="317" r:id="rId89"/>
    <p:sldId id="315" r:id="rId90"/>
    <p:sldId id="309" r:id="rId91"/>
    <p:sldId id="336" r:id="rId92"/>
    <p:sldId id="341" r:id="rId93"/>
    <p:sldId id="331" r:id="rId94"/>
    <p:sldId id="323" r:id="rId95"/>
    <p:sldId id="258" r:id="rId96"/>
    <p:sldId id="311" r:id="rId97"/>
    <p:sldId id="312" r:id="rId98"/>
    <p:sldId id="345" r:id="rId99"/>
    <p:sldId id="340" r:id="rId100"/>
    <p:sldId id="339" r:id="rId101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D1"/>
    <a:srgbClr val="F8F8F8"/>
    <a:srgbClr val="0099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1966" autoAdjust="0"/>
  </p:normalViewPr>
  <p:slideViewPr>
    <p:cSldViewPr showGuides="1">
      <p:cViewPr varScale="1">
        <p:scale>
          <a:sx n="103" d="100"/>
          <a:sy n="103" d="100"/>
        </p:scale>
        <p:origin x="1818" y="96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14.12.2024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14.12.2024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see here that the z-</a:t>
            </a:r>
            <a:r>
              <a:rPr lang="en-US" dirty="0" err="1"/>
              <a:t>compontne</a:t>
            </a:r>
            <a:r>
              <a:rPr lang="en-US" dirty="0"/>
              <a:t> for a site I seems to be only reduced by 1/N instead of 1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7C765-ADFD-6626-9E6F-9840F4D6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82469A-35C3-A3F4-918E-7AE23B64E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93D7FB9-8AF8-D904-3F96-EA5C89162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BB5CBD-5881-7CFD-7520-4D5624205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6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CA862-8332-214C-6767-0A90A581A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9D0FDF-A51C-8067-0733-62D4F4A7C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8BDE9F-0634-7BFE-63A9-A6D810501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EF3ADE-8F64-EDC1-8C2E-2C32C4BD6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495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755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43058-BF59-0F27-0D88-FBCBBEA1C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55575B-5558-6B5C-D25F-80CF2BE1E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7A7714E-572F-C15A-9B08-E8382D74C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74EF4D-A510-B2A2-5492-8A81113D2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228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2DD8-E132-8133-5B94-8B5C1E59A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E6C7AB8-2576-6339-823D-2FE99E799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DAFCD8-21C5-706C-5AB9-90ABB912B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E51CC4-C412-CDA1-C278-916DF4B1E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403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2E6F6-C009-BDA7-1E92-8C08EC5F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4BA80D-BD26-AA16-CDE4-58C5D14E0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AD86B0E-FBB1-4876-519B-4A133EC32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7ADE5-3C3A-4607-81BA-82E0264E8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505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 breaks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861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DA7D-BC04-5A09-3A51-64DB1D7D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553A11-D4B9-26CD-30AE-DBF919B68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C8A8B2-3D95-4DA0-BD82-E2F57B84B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B21F8-CFF8-D800-A50A-2C6E93174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654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23D60-357A-E456-64D4-F6D4B4D12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4B649E-C072-1F8F-2E0D-94475877E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5CF020E-03B4-DC05-6870-841C6ACB2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59DFD9-11E5-DA84-6CE6-7642312C0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717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BA8E-C6A7-CD12-2685-048861AB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BBD3D9-84DC-2539-C8F4-AC19906C9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EE6BEEC-A076-8A77-8EED-1D74BA69E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CE090F-2FDE-888E-8230-8C7D141F9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847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4366-863A-DAFC-9A1D-E0BD20C1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0AACE8F-59CD-A3DB-98EB-99F87B474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AD731D-B86E-AAD6-D582-22E43F3BB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760E11-7C45-7AE0-7837-77118D2FE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259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D4B2-C0FA-9791-29E4-E3E17303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F6A8A7-DBC6-62EE-4274-CADE0079E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C842227-ABD6-F056-1581-B0A1C2FFA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2E9F73-87D7-CB95-8B88-C860C2C90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393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condtion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operaors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215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DCF1C-2D1D-1394-2F00-9E54E6329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EA7F85-0743-DF5E-4EBD-F35944AA9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DFAD72-24A9-B5AD-DC23-7EE57C0B2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6E00DA-987D-8EDB-035A-71D5F71E7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5936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4B3D-5ECC-29CD-7C83-A1B48077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1204270-81D2-6EC8-FD29-9806A86F8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C54D2C-1486-5A18-6FBB-D1446D436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8D5F32-3E22-D1AA-352A-C9832A978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8598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A6142-5D92-7449-8243-1DEC1282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14E744-6DFC-709C-07C0-BD7E298C2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F8FA7A3-1121-014E-0A8F-41D4BD5D1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61BE9D-F625-650A-C3AA-5CAA5B1CD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9238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wave, represented by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658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20C69-7C6C-573E-D375-40BBD1B23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3A4B80-14E2-0DFE-DBBC-199466ED9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E42FE5-7527-CA2E-18EA-BE0DB0226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wave, represented by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CB58BE-327D-07A4-6836-1DB385BC1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8584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6715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3F2C-3AA7-FAE2-2748-650F3BC74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DEA66D-7009-D3E0-59DA-07D7FBFEE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092E3E-3FA3-5AD5-640A-A685202B7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CFF369-6C2C-AFD3-F69B-1831D707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321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½ due to double counting</a:t>
            </a:r>
          </a:p>
          <a:p>
            <a:endParaRPr lang="en-US" dirty="0"/>
          </a:p>
          <a:p>
            <a:r>
              <a:rPr lang="en-US" dirty="0"/>
              <a:t>For a chain like depicted with only nearest </a:t>
            </a:r>
            <a:r>
              <a:rPr lang="en-US" dirty="0" err="1"/>
              <a:t>neighbour</a:t>
            </a:r>
            <a:r>
              <a:rPr lang="en-US" dirty="0"/>
              <a:t> interaction we get a coordination number of z = 2 hence the factor cancel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2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0DDCE-FA79-1A97-DE6E-CE87C102B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406FE5-6EC9-57EC-0F8E-6C86F2E59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5C728A-DC38-33AD-285F-F0EB668F7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8CD9E1-ECDC-28E6-C665-516AEBD93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849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EE78E-9499-C78D-ED0F-6011B889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75657A-7A46-7EDD-494C-778470A4A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AF9138-9832-7C10-FE19-29076B05A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03C939-3ADD-E5FA-01EA-9F14C7836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7460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3B799-0844-8360-B305-B470784B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535FF2-B63F-D1E5-0ADD-B54FE9ADB0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C93BFF-F771-E435-3516-E3E2DC31F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4B7B7E-CDFE-E0F7-4546-175912426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786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because of eigenvalues of the spin operators</a:t>
            </a:r>
          </a:p>
          <a:p>
            <a:endParaRPr lang="en-US" dirty="0"/>
          </a:p>
          <a:p>
            <a:r>
              <a:rPr lang="en-US" dirty="0"/>
              <a:t>We can go from m – delta to m + delta, since we assume that delta is symmetric around zero </a:t>
            </a:r>
          </a:p>
          <a:p>
            <a:endParaRPr lang="en-US" dirty="0"/>
          </a:p>
          <a:p>
            <a:r>
              <a:rPr lang="en-US" dirty="0"/>
              <a:t>Same as in </a:t>
            </a:r>
            <a:r>
              <a:rPr lang="en-US" dirty="0" err="1"/>
              <a:t>enrico</a:t>
            </a:r>
            <a:r>
              <a:rPr lang="en-US" dirty="0"/>
              <a:t> </a:t>
            </a:r>
            <a:r>
              <a:rPr lang="en-US" dirty="0" err="1"/>
              <a:t>rastelli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27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3.xml"/><Relationship Id="rId7" Type="http://schemas.openxmlformats.org/officeDocument/2006/relationships/image" Target="../media/image25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.png"/><Relationship Id="rId4" Type="http://schemas.openxmlformats.org/officeDocument/2006/relationships/tags" Target="../tags/tag34.xml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7.xml"/><Relationship Id="rId7" Type="http://schemas.openxmlformats.org/officeDocument/2006/relationships/image" Target="../media/image26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4" Type="http://schemas.openxmlformats.org/officeDocument/2006/relationships/tags" Target="../tags/tag38.xml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41.xml"/><Relationship Id="rId7" Type="http://schemas.openxmlformats.org/officeDocument/2006/relationships/image" Target="../media/image29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4" Type="http://schemas.openxmlformats.org/officeDocument/2006/relationships/tags" Target="../tags/tag42.xml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45.xml"/><Relationship Id="rId7" Type="http://schemas.openxmlformats.org/officeDocument/2006/relationships/image" Target="../media/image31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8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9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4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55.xml"/><Relationship Id="rId7" Type="http://schemas.openxmlformats.org/officeDocument/2006/relationships/image" Target="../media/image41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6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43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61.xml"/><Relationship Id="rId7" Type="http://schemas.openxmlformats.org/officeDocument/2006/relationships/image" Target="../media/image29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3.png"/><Relationship Id="rId4" Type="http://schemas.openxmlformats.org/officeDocument/2006/relationships/tags" Target="../tags/tag62.xml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65.xml"/><Relationship Id="rId7" Type="http://schemas.openxmlformats.org/officeDocument/2006/relationships/image" Target="../media/image43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66.xml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69.xml"/><Relationship Id="rId7" Type="http://schemas.openxmlformats.org/officeDocument/2006/relationships/image" Target="../media/image43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70.xml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8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9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77.xml"/><Relationship Id="rId7" Type="http://schemas.openxmlformats.org/officeDocument/2006/relationships/image" Target="../media/image47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46.png"/><Relationship Id="rId5" Type="http://schemas.openxmlformats.org/officeDocument/2006/relationships/notesSlide" Target="../notesSlides/notesSlide24.xml"/><Relationship Id="rId10" Type="http://schemas.openxmlformats.org/officeDocument/2006/relationships/image" Target="../media/image51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5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82.xml"/><Relationship Id="rId7" Type="http://schemas.openxmlformats.org/officeDocument/2006/relationships/image" Target="../media/image54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53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57.png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image" Target="../media/image56.png"/><Relationship Id="rId2" Type="http://schemas.openxmlformats.org/officeDocument/2006/relationships/tags" Target="../tags/tag84.xml"/><Relationship Id="rId16" Type="http://schemas.openxmlformats.org/officeDocument/2006/relationships/image" Target="../media/image59.pn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54.png"/><Relationship Id="rId5" Type="http://schemas.openxmlformats.org/officeDocument/2006/relationships/tags" Target="../tags/tag87.xml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tags" Target="../tags/tag86.xml"/><Relationship Id="rId9" Type="http://schemas.openxmlformats.org/officeDocument/2006/relationships/notesSlide" Target="../notesSlides/notesSlide27.xml"/><Relationship Id="rId1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image" Target="../media/image54.png"/><Relationship Id="rId18" Type="http://schemas.openxmlformats.org/officeDocument/2006/relationships/image" Target="../media/image61.png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image" Target="../media/image53.png"/><Relationship Id="rId17" Type="http://schemas.openxmlformats.org/officeDocument/2006/relationships/image" Target="../media/image60.png"/><Relationship Id="rId2" Type="http://schemas.openxmlformats.org/officeDocument/2006/relationships/tags" Target="../tags/tag91.xml"/><Relationship Id="rId16" Type="http://schemas.openxmlformats.org/officeDocument/2006/relationships/image" Target="../media/image57.png"/><Relationship Id="rId20" Type="http://schemas.openxmlformats.org/officeDocument/2006/relationships/image" Target="../media/image63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notesSlide" Target="../notesSlides/notesSlide28.xml"/><Relationship Id="rId5" Type="http://schemas.openxmlformats.org/officeDocument/2006/relationships/tags" Target="../tags/tag94.xml"/><Relationship Id="rId15" Type="http://schemas.openxmlformats.org/officeDocument/2006/relationships/image" Target="../media/image56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62.png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101.xml"/><Relationship Id="rId7" Type="http://schemas.openxmlformats.org/officeDocument/2006/relationships/image" Target="../media/image60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5.png"/><Relationship Id="rId4" Type="http://schemas.openxmlformats.org/officeDocument/2006/relationships/tags" Target="../tags/tag102.xml"/><Relationship Id="rId9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105.xml"/><Relationship Id="rId7" Type="http://schemas.openxmlformats.org/officeDocument/2006/relationships/image" Target="../media/image67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8.png"/><Relationship Id="rId4" Type="http://schemas.openxmlformats.org/officeDocument/2006/relationships/tags" Target="../tags/tag106.xml"/><Relationship Id="rId9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110.xml"/><Relationship Id="rId7" Type="http://schemas.openxmlformats.org/officeDocument/2006/relationships/image" Target="../media/image65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69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113.xml"/><Relationship Id="rId7" Type="http://schemas.openxmlformats.org/officeDocument/2006/relationships/notesSlide" Target="../notesSlides/notesSlide32.xml"/><Relationship Id="rId12" Type="http://schemas.openxmlformats.org/officeDocument/2006/relationships/image" Target="../media/image74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3.png"/><Relationship Id="rId5" Type="http://schemas.openxmlformats.org/officeDocument/2006/relationships/tags" Target="../tags/tag115.xml"/><Relationship Id="rId10" Type="http://schemas.openxmlformats.org/officeDocument/2006/relationships/image" Target="../media/image72.png"/><Relationship Id="rId4" Type="http://schemas.openxmlformats.org/officeDocument/2006/relationships/tags" Target="../tags/tag114.xml"/><Relationship Id="rId9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118.xml"/><Relationship Id="rId7" Type="http://schemas.openxmlformats.org/officeDocument/2006/relationships/image" Target="../media/image65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image" Target="../media/image74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74.png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123.xml"/><Relationship Id="rId7" Type="http://schemas.openxmlformats.org/officeDocument/2006/relationships/image" Target="../media/image77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76.png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126.xml"/><Relationship Id="rId7" Type="http://schemas.openxmlformats.org/officeDocument/2006/relationships/image" Target="../media/image78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6.png"/><Relationship Id="rId5" Type="http://schemas.openxmlformats.org/officeDocument/2006/relationships/tags" Target="../tags/tag128.xml"/><Relationship Id="rId10" Type="http://schemas.openxmlformats.org/officeDocument/2006/relationships/image" Target="../media/image81.png"/><Relationship Id="rId4" Type="http://schemas.openxmlformats.org/officeDocument/2006/relationships/tags" Target="../tags/tag127.xml"/><Relationship Id="rId9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tags" Target="../tags/tag133.xml"/><Relationship Id="rId7" Type="http://schemas.openxmlformats.org/officeDocument/2006/relationships/notesSlide" Target="../notesSlides/notesSlide36.xml"/><Relationship Id="rId12" Type="http://schemas.openxmlformats.org/officeDocument/2006/relationships/image" Target="../media/image88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7.png"/><Relationship Id="rId5" Type="http://schemas.openxmlformats.org/officeDocument/2006/relationships/tags" Target="../tags/tag135.xml"/><Relationship Id="rId10" Type="http://schemas.openxmlformats.org/officeDocument/2006/relationships/image" Target="../media/image86.png"/><Relationship Id="rId4" Type="http://schemas.openxmlformats.org/officeDocument/2006/relationships/tags" Target="../tags/tag134.xml"/><Relationship Id="rId9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89.png"/><Relationship Id="rId3" Type="http://schemas.openxmlformats.org/officeDocument/2006/relationships/tags" Target="../tags/tag138.xml"/><Relationship Id="rId7" Type="http://schemas.openxmlformats.org/officeDocument/2006/relationships/tags" Target="../tags/tag142.xml"/><Relationship Id="rId12" Type="http://schemas.openxmlformats.org/officeDocument/2006/relationships/image" Target="../media/image86.png"/><Relationship Id="rId2" Type="http://schemas.openxmlformats.org/officeDocument/2006/relationships/tags" Target="../tags/tag137.xml"/><Relationship Id="rId16" Type="http://schemas.openxmlformats.org/officeDocument/2006/relationships/image" Target="../media/image88.png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image" Target="../media/image85.png"/><Relationship Id="rId5" Type="http://schemas.openxmlformats.org/officeDocument/2006/relationships/tags" Target="../tags/tag140.xml"/><Relationship Id="rId15" Type="http://schemas.openxmlformats.org/officeDocument/2006/relationships/image" Target="../media/image87.png"/><Relationship Id="rId10" Type="http://schemas.openxmlformats.org/officeDocument/2006/relationships/image" Target="../media/image84.png"/><Relationship Id="rId4" Type="http://schemas.openxmlformats.org/officeDocument/2006/relationships/tags" Target="../tags/tag139.xml"/><Relationship Id="rId9" Type="http://schemas.openxmlformats.org/officeDocument/2006/relationships/notesSlide" Target="../notesSlides/notesSlide37.xml"/><Relationship Id="rId1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147.xml"/><Relationship Id="rId7" Type="http://schemas.openxmlformats.org/officeDocument/2006/relationships/image" Target="../media/image91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tags" Target="../tags/tag150.xml"/><Relationship Id="rId7" Type="http://schemas.openxmlformats.org/officeDocument/2006/relationships/image" Target="../media/image96.png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image" Target="../media/image95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tags" Target="../tags/tag153.xml"/><Relationship Id="rId7" Type="http://schemas.openxmlformats.org/officeDocument/2006/relationships/image" Target="../media/image98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01.png"/><Relationship Id="rId4" Type="http://schemas.openxmlformats.org/officeDocument/2006/relationships/tags" Target="../tags/tag154.xml"/><Relationship Id="rId9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0.xml"/><Relationship Id="rId13" Type="http://schemas.openxmlformats.org/officeDocument/2006/relationships/image" Target="../media/image102.png"/><Relationship Id="rId3" Type="http://schemas.openxmlformats.org/officeDocument/2006/relationships/tags" Target="../tags/tag157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98.pn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image" Target="../media/image100.png"/><Relationship Id="rId5" Type="http://schemas.openxmlformats.org/officeDocument/2006/relationships/tags" Target="../tags/tag159.xml"/><Relationship Id="rId10" Type="http://schemas.openxmlformats.org/officeDocument/2006/relationships/image" Target="../media/image99.png"/><Relationship Id="rId4" Type="http://schemas.openxmlformats.org/officeDocument/2006/relationships/tags" Target="../tags/tag158.xml"/><Relationship Id="rId9" Type="http://schemas.openxmlformats.org/officeDocument/2006/relationships/image" Target="../media/image101.png"/><Relationship Id="rId1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104.png"/><Relationship Id="rId3" Type="http://schemas.openxmlformats.org/officeDocument/2006/relationships/tags" Target="../tags/tag163.xml"/><Relationship Id="rId7" Type="http://schemas.openxmlformats.org/officeDocument/2006/relationships/tags" Target="../tags/tag167.xml"/><Relationship Id="rId12" Type="http://schemas.openxmlformats.org/officeDocument/2006/relationships/image" Target="../media/image103.png"/><Relationship Id="rId2" Type="http://schemas.openxmlformats.org/officeDocument/2006/relationships/tags" Target="../tags/tag162.xml"/><Relationship Id="rId16" Type="http://schemas.openxmlformats.org/officeDocument/2006/relationships/image" Target="../media/image100.png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image" Target="../media/image98.png"/><Relationship Id="rId5" Type="http://schemas.openxmlformats.org/officeDocument/2006/relationships/tags" Target="../tags/tag165.xml"/><Relationship Id="rId15" Type="http://schemas.openxmlformats.org/officeDocument/2006/relationships/image" Target="../media/image101.png"/><Relationship Id="rId10" Type="http://schemas.openxmlformats.org/officeDocument/2006/relationships/image" Target="../media/image99.png"/><Relationship Id="rId4" Type="http://schemas.openxmlformats.org/officeDocument/2006/relationships/tags" Target="../tags/tag164.xml"/><Relationship Id="rId9" Type="http://schemas.openxmlformats.org/officeDocument/2006/relationships/notesSlide" Target="../notesSlides/notesSlide41.xml"/><Relationship Id="rId14" Type="http://schemas.openxmlformats.org/officeDocument/2006/relationships/image" Target="../media/image1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4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4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tags" Target="../tags/tag6.xml"/><Relationship Id="rId16" Type="http://schemas.openxmlformats.org/officeDocument/2006/relationships/image" Target="../media/image1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9.png"/><Relationship Id="rId5" Type="http://schemas.openxmlformats.org/officeDocument/2006/relationships/tags" Target="../tags/tag9.xml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22.png"/><Relationship Id="rId3" Type="http://schemas.openxmlformats.org/officeDocument/2006/relationships/image" Target="../media/image113.png"/><Relationship Id="rId7" Type="http://schemas.openxmlformats.org/officeDocument/2006/relationships/image" Target="../media/image120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11" Type="http://schemas.openxmlformats.org/officeDocument/2006/relationships/image" Target="../media/image211.png"/><Relationship Id="rId5" Type="http://schemas.openxmlformats.org/officeDocument/2006/relationships/image" Target="../media/image115.png"/><Relationship Id="rId15" Type="http://schemas.openxmlformats.org/officeDocument/2006/relationships/image" Target="../media/image118.png"/><Relationship Id="rId10" Type="http://schemas.openxmlformats.org/officeDocument/2006/relationships/image" Target="../media/image201.png"/><Relationship Id="rId4" Type="http://schemas.openxmlformats.org/officeDocument/2006/relationships/image" Target="../media/image114.png"/><Relationship Id="rId9" Type="http://schemas.openxmlformats.org/officeDocument/2006/relationships/image" Target="../media/image191.png"/><Relationship Id="rId14" Type="http://schemas.openxmlformats.org/officeDocument/2006/relationships/image" Target="../media/image123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.png"/><Relationship Id="rId3" Type="http://schemas.openxmlformats.org/officeDocument/2006/relationships/image" Target="../media/image120.png"/><Relationship Id="rId12" Type="http://schemas.openxmlformats.org/officeDocument/2006/relationships/image" Target="../media/image210.png"/><Relationship Id="rId17" Type="http://schemas.openxmlformats.org/officeDocument/2006/relationships/image" Target="../media/image118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11" Type="http://schemas.openxmlformats.org/officeDocument/2006/relationships/image" Target="../media/image200.png"/><Relationship Id="rId5" Type="http://schemas.openxmlformats.org/officeDocument/2006/relationships/image" Target="../media/image114.png"/><Relationship Id="rId15" Type="http://schemas.openxmlformats.org/officeDocument/2006/relationships/image" Target="../media/image123.png"/><Relationship Id="rId10" Type="http://schemas.openxmlformats.org/officeDocument/2006/relationships/image" Target="../media/image190.png"/><Relationship Id="rId4" Type="http://schemas.openxmlformats.org/officeDocument/2006/relationships/image" Target="../media/image113.png"/><Relationship Id="rId9" Type="http://schemas.openxmlformats.org/officeDocument/2006/relationships/image" Target="../media/image180.png"/><Relationship Id="rId14" Type="http://schemas.openxmlformats.org/officeDocument/2006/relationships/image" Target="../media/image12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23.png"/><Relationship Id="rId3" Type="http://schemas.openxmlformats.org/officeDocument/2006/relationships/image" Target="../media/image120.png"/><Relationship Id="rId7" Type="http://schemas.openxmlformats.org/officeDocument/2006/relationships/image" Target="../media/image180.png"/><Relationship Id="rId12" Type="http://schemas.openxmlformats.org/officeDocument/2006/relationships/image" Target="../media/image122.png"/><Relationship Id="rId17" Type="http://schemas.openxmlformats.org/officeDocument/2006/relationships/image" Target="../media/image128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11" Type="http://schemas.openxmlformats.org/officeDocument/2006/relationships/image" Target="../media/image121.png"/><Relationship Id="rId5" Type="http://schemas.openxmlformats.org/officeDocument/2006/relationships/image" Target="../media/image114.png"/><Relationship Id="rId15" Type="http://schemas.openxmlformats.org/officeDocument/2006/relationships/image" Target="../media/image126.png"/><Relationship Id="rId10" Type="http://schemas.openxmlformats.org/officeDocument/2006/relationships/image" Target="../media/image210.png"/><Relationship Id="rId4" Type="http://schemas.openxmlformats.org/officeDocument/2006/relationships/image" Target="../media/image113.png"/><Relationship Id="rId9" Type="http://schemas.openxmlformats.org/officeDocument/2006/relationships/image" Target="../media/image200.png"/><Relationship Id="rId14" Type="http://schemas.openxmlformats.org/officeDocument/2006/relationships/image" Target="../media/image12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26.png"/><Relationship Id="rId3" Type="http://schemas.openxmlformats.org/officeDocument/2006/relationships/image" Target="../media/image120.png"/><Relationship Id="rId7" Type="http://schemas.openxmlformats.org/officeDocument/2006/relationships/image" Target="../media/image290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11" Type="http://schemas.openxmlformats.org/officeDocument/2006/relationships/image" Target="../media/image129.png"/><Relationship Id="rId5" Type="http://schemas.openxmlformats.org/officeDocument/2006/relationships/image" Target="../media/image114.png"/><Relationship Id="rId15" Type="http://schemas.openxmlformats.org/officeDocument/2006/relationships/image" Target="../media/image132.png"/><Relationship Id="rId10" Type="http://schemas.openxmlformats.org/officeDocument/2006/relationships/image" Target="../media/image130.png"/><Relationship Id="rId4" Type="http://schemas.openxmlformats.org/officeDocument/2006/relationships/image" Target="../media/image113.png"/><Relationship Id="rId9" Type="http://schemas.openxmlformats.org/officeDocument/2006/relationships/image" Target="../media/image129.png"/><Relationship Id="rId14" Type="http://schemas.openxmlformats.org/officeDocument/2006/relationships/image" Target="../media/image13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33.png"/><Relationship Id="rId3" Type="http://schemas.openxmlformats.org/officeDocument/2006/relationships/image" Target="../media/image120.png"/><Relationship Id="rId7" Type="http://schemas.openxmlformats.org/officeDocument/2006/relationships/image" Target="../media/image290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11" Type="http://schemas.openxmlformats.org/officeDocument/2006/relationships/image" Target="../media/image129.png"/><Relationship Id="rId5" Type="http://schemas.openxmlformats.org/officeDocument/2006/relationships/image" Target="../media/image114.png"/><Relationship Id="rId10" Type="http://schemas.openxmlformats.org/officeDocument/2006/relationships/image" Target="../media/image130.png"/><Relationship Id="rId4" Type="http://schemas.openxmlformats.org/officeDocument/2006/relationships/image" Target="../media/image113.png"/><Relationship Id="rId9" Type="http://schemas.openxmlformats.org/officeDocument/2006/relationships/image" Target="../media/image12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123.png"/><Relationship Id="rId3" Type="http://schemas.openxmlformats.org/officeDocument/2006/relationships/image" Target="../media/image121.png"/><Relationship Id="rId7" Type="http://schemas.openxmlformats.org/officeDocument/2006/relationships/image" Target="../media/image115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400.png"/><Relationship Id="rId5" Type="http://schemas.openxmlformats.org/officeDocument/2006/relationships/image" Target="../media/image113.png"/><Relationship Id="rId10" Type="http://schemas.openxmlformats.org/officeDocument/2006/relationships/image" Target="../media/image390.png"/><Relationship Id="rId4" Type="http://schemas.openxmlformats.org/officeDocument/2006/relationships/image" Target="../media/image120.png"/><Relationship Id="rId9" Type="http://schemas.openxmlformats.org/officeDocument/2006/relationships/image" Target="../media/image380.png"/><Relationship Id="rId14" Type="http://schemas.openxmlformats.org/officeDocument/2006/relationships/image" Target="../media/image13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23.png"/><Relationship Id="rId3" Type="http://schemas.openxmlformats.org/officeDocument/2006/relationships/image" Target="../media/image121.png"/><Relationship Id="rId7" Type="http://schemas.openxmlformats.org/officeDocument/2006/relationships/image" Target="../media/image115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441.png"/><Relationship Id="rId5" Type="http://schemas.openxmlformats.org/officeDocument/2006/relationships/image" Target="../media/image113.png"/><Relationship Id="rId15" Type="http://schemas.openxmlformats.org/officeDocument/2006/relationships/image" Target="../media/image137.png"/><Relationship Id="rId10" Type="http://schemas.openxmlformats.org/officeDocument/2006/relationships/image" Target="../media/image431.png"/><Relationship Id="rId4" Type="http://schemas.openxmlformats.org/officeDocument/2006/relationships/image" Target="../media/image120.png"/><Relationship Id="rId9" Type="http://schemas.openxmlformats.org/officeDocument/2006/relationships/image" Target="../media/image420.png"/><Relationship Id="rId14" Type="http://schemas.openxmlformats.org/officeDocument/2006/relationships/image" Target="../media/image13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23.png"/><Relationship Id="rId3" Type="http://schemas.openxmlformats.org/officeDocument/2006/relationships/image" Target="../media/image121.png"/><Relationship Id="rId7" Type="http://schemas.openxmlformats.org/officeDocument/2006/relationships/image" Target="../media/image115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460.png"/><Relationship Id="rId5" Type="http://schemas.openxmlformats.org/officeDocument/2006/relationships/image" Target="../media/image113.png"/><Relationship Id="rId15" Type="http://schemas.openxmlformats.org/officeDocument/2006/relationships/image" Target="../media/image134.png"/><Relationship Id="rId10" Type="http://schemas.openxmlformats.org/officeDocument/2006/relationships/image" Target="../media/image450.png"/><Relationship Id="rId4" Type="http://schemas.openxmlformats.org/officeDocument/2006/relationships/image" Target="../media/image120.png"/><Relationship Id="rId9" Type="http://schemas.openxmlformats.org/officeDocument/2006/relationships/image" Target="../media/image440.png"/><Relationship Id="rId14" Type="http://schemas.openxmlformats.org/officeDocument/2006/relationships/image" Target="../media/image13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23.png"/><Relationship Id="rId3" Type="http://schemas.openxmlformats.org/officeDocument/2006/relationships/image" Target="../media/image121.png"/><Relationship Id="rId7" Type="http://schemas.openxmlformats.org/officeDocument/2006/relationships/image" Target="../media/image115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460.png"/><Relationship Id="rId5" Type="http://schemas.openxmlformats.org/officeDocument/2006/relationships/image" Target="../media/image113.png"/><Relationship Id="rId15" Type="http://schemas.openxmlformats.org/officeDocument/2006/relationships/image" Target="../media/image139.png"/><Relationship Id="rId10" Type="http://schemas.openxmlformats.org/officeDocument/2006/relationships/image" Target="../media/image450.png"/><Relationship Id="rId4" Type="http://schemas.openxmlformats.org/officeDocument/2006/relationships/image" Target="../media/image120.png"/><Relationship Id="rId9" Type="http://schemas.openxmlformats.org/officeDocument/2006/relationships/image" Target="../media/image440.png"/><Relationship Id="rId14" Type="http://schemas.openxmlformats.org/officeDocument/2006/relationships/image" Target="../media/image1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tags" Target="../tags/tag15.xml"/><Relationship Id="rId21" Type="http://schemas.openxmlformats.org/officeDocument/2006/relationships/image" Target="../media/image16.png"/><Relationship Id="rId7" Type="http://schemas.openxmlformats.org/officeDocument/2006/relationships/tags" Target="../tags/tag19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12.png"/><Relationship Id="rId2" Type="http://schemas.openxmlformats.org/officeDocument/2006/relationships/tags" Target="../tags/tag14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slideLayout" Target="../slideLayouts/slideLayout6.xml"/><Relationship Id="rId24" Type="http://schemas.openxmlformats.org/officeDocument/2006/relationships/image" Target="../media/image8.png"/><Relationship Id="rId5" Type="http://schemas.openxmlformats.org/officeDocument/2006/relationships/tags" Target="../tags/tag17.xml"/><Relationship Id="rId15" Type="http://schemas.openxmlformats.org/officeDocument/2006/relationships/image" Target="../media/image19.png"/><Relationship Id="rId23" Type="http://schemas.openxmlformats.org/officeDocument/2006/relationships/image" Target="../media/image9.png"/><Relationship Id="rId10" Type="http://schemas.openxmlformats.org/officeDocument/2006/relationships/tags" Target="../tags/tag22.xml"/><Relationship Id="rId19" Type="http://schemas.openxmlformats.org/officeDocument/2006/relationships/image" Target="../media/image14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image" Target="../media/image18.png"/><Relationship Id="rId22" Type="http://schemas.openxmlformats.org/officeDocument/2006/relationships/image" Target="../media/image17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23.png"/><Relationship Id="rId3" Type="http://schemas.openxmlformats.org/officeDocument/2006/relationships/image" Target="../media/image121.png"/><Relationship Id="rId7" Type="http://schemas.openxmlformats.org/officeDocument/2006/relationships/image" Target="../media/image115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460.png"/><Relationship Id="rId5" Type="http://schemas.openxmlformats.org/officeDocument/2006/relationships/image" Target="../media/image113.png"/><Relationship Id="rId15" Type="http://schemas.openxmlformats.org/officeDocument/2006/relationships/image" Target="../media/image140.png"/><Relationship Id="rId10" Type="http://schemas.openxmlformats.org/officeDocument/2006/relationships/image" Target="../media/image450.png"/><Relationship Id="rId4" Type="http://schemas.openxmlformats.org/officeDocument/2006/relationships/image" Target="../media/image120.png"/><Relationship Id="rId9" Type="http://schemas.openxmlformats.org/officeDocument/2006/relationships/image" Target="../media/image440.png"/><Relationship Id="rId1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45.png"/><Relationship Id="rId3" Type="http://schemas.openxmlformats.org/officeDocument/2006/relationships/image" Target="../media/image121.png"/><Relationship Id="rId7" Type="http://schemas.openxmlformats.org/officeDocument/2006/relationships/image" Target="../media/image115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540.png"/><Relationship Id="rId5" Type="http://schemas.openxmlformats.org/officeDocument/2006/relationships/image" Target="../media/image113.png"/><Relationship Id="rId15" Type="http://schemas.openxmlformats.org/officeDocument/2006/relationships/image" Target="../media/image147.png"/><Relationship Id="rId10" Type="http://schemas.openxmlformats.org/officeDocument/2006/relationships/image" Target="../media/image145.png"/><Relationship Id="rId4" Type="http://schemas.openxmlformats.org/officeDocument/2006/relationships/image" Target="../media/image120.png"/><Relationship Id="rId9" Type="http://schemas.openxmlformats.org/officeDocument/2006/relationships/image" Target="../media/image144.png"/><Relationship Id="rId14" Type="http://schemas.openxmlformats.org/officeDocument/2006/relationships/image" Target="../media/image14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8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27.xml"/><Relationship Id="rId7" Type="http://schemas.openxmlformats.org/officeDocument/2006/relationships/image" Target="../media/image21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.png"/><Relationship Id="rId4" Type="http://schemas.openxmlformats.org/officeDocument/2006/relationships/tags" Target="../tags/tag28.xml"/><Relationship Id="rId9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4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5" Type="http://schemas.openxmlformats.org/officeDocument/2006/relationships/image" Target="../media/image179.png"/><Relationship Id="rId10" Type="http://schemas.openxmlformats.org/officeDocument/2006/relationships/image" Target="../media/image185.png"/><Relationship Id="rId4" Type="http://schemas.openxmlformats.org/officeDocument/2006/relationships/image" Target="../media/image173.png"/><Relationship Id="rId9" Type="http://schemas.openxmlformats.org/officeDocument/2006/relationships/image" Target="../media/image18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4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5" Type="http://schemas.openxmlformats.org/officeDocument/2006/relationships/image" Target="../media/image179.png"/><Relationship Id="rId10" Type="http://schemas.openxmlformats.org/officeDocument/2006/relationships/image" Target="../media/image185.png"/><Relationship Id="rId4" Type="http://schemas.openxmlformats.org/officeDocument/2006/relationships/image" Target="../media/image173.png"/><Relationship Id="rId9" Type="http://schemas.openxmlformats.org/officeDocument/2006/relationships/image" Target="../media/image18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4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5" Type="http://schemas.openxmlformats.org/officeDocument/2006/relationships/image" Target="../media/image179.png"/><Relationship Id="rId10" Type="http://schemas.openxmlformats.org/officeDocument/2006/relationships/image" Target="../media/image185.png"/><Relationship Id="rId4" Type="http://schemas.openxmlformats.org/officeDocument/2006/relationships/image" Target="../media/image173.png"/><Relationship Id="rId9" Type="http://schemas.openxmlformats.org/officeDocument/2006/relationships/image" Target="../media/image18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CA921EA-3AAD-D8EB-6210-1C9B78ED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28" y="2060848"/>
            <a:ext cx="5306288" cy="21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3255650-F700-3427-6A00-C7448AE467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40" y="1410246"/>
            <a:ext cx="8414884" cy="429169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6456040" y="1942536"/>
            <a:ext cx="792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 flipV="1">
            <a:off x="8040046" y="1941432"/>
            <a:ext cx="1008451" cy="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392144" y="5805264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4559998" y="2132032"/>
            <a:ext cx="7632002" cy="2937501"/>
          </a:xfrm>
          <a:prstGeom prst="rect">
            <a:avLst/>
          </a:prstGeom>
          <a:solidFill>
            <a:srgbClr val="F8F8F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80D11B4-F12F-5AE3-FF61-D5A862CC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6D53D3-1C4E-6A24-C88B-C6D220D608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AB9E5BC-924E-4707-5F2E-0FC52B2E3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100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E007EDBE-F7B8-CE6A-FD8F-38C5E0A6CD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185382EF-984E-F5EC-AA11-9D67AFF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B0B1A3-673D-9160-E5BC-74B7E8E500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6F219DD-D6B0-222F-4FD2-997DF4AE7C35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042DE7-B8AF-7B8D-5122-1FBAEB927FCC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724E8F0-2C3D-60DE-790B-03369F571B24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838EFA5-8952-F02A-706F-DB9460F5CFD9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13889E8-6C35-8A2F-8259-D2B557893E3C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6B0FBF8-B340-C8D9-85DF-41F4EF49A274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C93BFD-A391-9637-60D4-39181DD1D9A4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E5790C-7172-C7DC-3ED5-675414FE51C6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A31FD94-27C5-B3C2-DB82-79E890E88E3F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1C9D01-B841-9F1E-256D-6235EEAA755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C047B8-AC57-2DE3-34A1-5567CDFE68D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AB40AE-E56B-FA66-5769-A87DF8AD47B5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DA040D-FA22-79DA-658E-75FA39D681F9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A82E61E-1BE2-F783-EE76-05F375AE5E5B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8CCAEE3-80B8-A688-0DEC-D249506FCE6D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274437-7C55-79A8-27B5-674AADF0412D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7B3BCD-C8BA-0D86-5EE7-74D44687FBD5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6CC6BA-AFE2-BD33-BBED-2BAE62D3CB58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9F68B1-0067-6423-8124-340758E3713B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A9B5BE-3663-E077-1BF8-821D7CCE6A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BF40DA-7AE2-33BC-1971-32DBBF5F131E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E21010A-7F70-9710-B007-8E84BDD89209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F43E895-29AA-3409-0E62-CBC46D45291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A44853-B670-7B3B-7517-8F6CB1D360E0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252678-0FE4-D324-152E-6026D5F89541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3F7490-BFD5-ABFE-C117-A72D1F6A809C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F9377E-C2AD-B88C-0624-3B0C4FD1E7DE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CCE0252-AF59-045E-DC63-649BEA6D0411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6046022-C318-7AFB-1440-6590C2290BB4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5919BC5-7F6E-BECF-EB3F-53B54CA55BD3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8AEE444-C4C8-2A4F-EAA1-9A9859821CB8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C53C050-3807-B5BA-CC2C-55D6C447EDA6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C31D96A-5DB3-AF5A-BDA8-ADC705CFC233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F0F5C9E-8B1B-B335-A9C2-C2A21C247D30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98068DB-F647-F040-B6B2-432403D200F5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F30D34D-029C-E991-45F9-A93D2E134ACF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A6841E3-18E3-4B88-ED52-E16C333F2547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DC56A7A-B799-84A2-0164-F456BB5A5572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30058B87-E52D-1B1F-9290-8B79CCCFC34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B9C495F5-B60D-930D-21A0-3FF1112A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C0CFD66D-2D55-E991-8216-C564B520D6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6101E232-A890-638A-25B9-FF8C1C1E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B12681B8-399D-E935-9FAF-6EDE07192A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6E788E-887A-006A-F7ED-F6175E048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967665" cy="1390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B0C7133-C771-3E47-2DB2-834A2365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1767B7-A3E5-BDE4-D17F-D7DEBE71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DC9E77D-AF87-10BF-35CA-1CA5BB140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4"/>
            <a:ext cx="8878547" cy="444431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8C2B052-C0B9-9CFC-DA94-E887646AE490}"/>
              </a:ext>
            </a:extLst>
          </p:cNvPr>
          <p:cNvSpPr/>
          <p:nvPr/>
        </p:nvSpPr>
        <p:spPr>
          <a:xfrm>
            <a:off x="1280333" y="1016719"/>
            <a:ext cx="8447617" cy="457252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AFA9-7D92-593A-FE53-4EADAAFC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2C59D-7779-2891-25A9-CC7FCCBB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68CD4-51D2-2173-3CED-CD58D87F5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27DEBF-5EC8-7794-CC47-DC3AF3770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B1790E-F279-E856-CBE1-F2483EA3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6B48953-509B-9FB3-DF83-F1CCC5F48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5307CE8-110B-ADB0-DBBE-DE41A05C82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DFA39D7-5697-F341-884E-BD24CCC634B8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977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1908F-2170-6D0F-D22B-E35B5632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1AF03-CA5D-70A0-57C7-3C6AF16C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0F2401-9561-7555-2FCA-B11841785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A3616A-6DCD-399A-AF6C-6B238B499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59769D-0598-570F-40EE-C29BE08A3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7BE8874-2C20-53BA-E35C-0AE269779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2081C15-0F79-CDF6-DFB6-1FC642172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A03AA8E-BE0E-9078-FC52-BEEF04A3105D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54EE12-63DF-8CBA-7226-29DD9CE12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0BF951B-77D0-76E8-E6B7-515682E70A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0164B22-E0CC-094A-DAE7-1BD47AC0ABBD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020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760296" y="4919736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 this</a:t>
            </a:r>
          </a:p>
          <a:p>
            <a:r>
              <a:rPr lang="en-US" sz="1600" dirty="0"/>
              <a:t>simplifies to removal of sum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1E7F767-8AC8-6D4D-955E-0BDE0ACF3A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68539A6-8B65-CD65-D904-F42ED5D086B6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ED9CC22-7172-A859-6EDD-939BBB163E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84" y="5197650"/>
            <a:ext cx="4920735" cy="10128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E26C7C5-91A9-A63E-CAC9-F93A5AFD3FE4}"/>
              </a:ext>
            </a:extLst>
          </p:cNvPr>
          <p:cNvSpPr txBox="1"/>
          <p:nvPr/>
        </p:nvSpPr>
        <p:spPr>
          <a:xfrm>
            <a:off x="8193325" y="5734250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3106CAA-E4AA-D36D-BA73-8D243B664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60CA27C-4AC8-DD24-E4B8-2E2AC2A84F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1A1BB-5CEA-9141-895B-871ECF31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655D382-A632-4A27-CD6F-6670F3B5E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EA2272-3E16-2EFC-62C3-9FD4B8CA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23C7B1-C201-6B66-14C4-0FE4A8BE0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088D6F-4FB5-2558-92F9-09B4FB562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6C7B530-06E4-0DBC-95E4-19171203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7EFF50A-D7FF-9CBC-D0E3-3A7192EB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D3EB5C94-170D-F432-DB0D-F5C5CA05CD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5" y="5288879"/>
            <a:ext cx="5817717" cy="76712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01DC88F-3F76-B7AA-8E8A-4774D89CBB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AB7C05-357F-D04F-4077-C55BCE3A89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5596525"/>
            <a:ext cx="3034876" cy="2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05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6EE1E2-AB24-9741-C210-97B0846278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A76C49C-F9C9-447A-C1D2-9D9252737B3E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B266971-CD79-ADF2-5758-839F890ACB6A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EBD8B-0CB5-C818-28F0-07C27EFC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29A5D-8186-CD8E-0575-40FB7310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D10107-30EA-C287-86BE-80C349803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03AE5E-0605-9B56-C219-5DA6711A4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6DFB97-02BF-87E3-3903-FAFA6C0D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2746F8-4245-060A-2FF3-4564CBC1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CBBFF58-4FDE-F7D6-E7ED-67CB021604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AAE80F-ACC2-84AA-6D55-151100BF86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4513BC6-333B-E51A-03D9-3C7CD54335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28F04F49-EE7E-11AA-81F7-3F8377C1BDB2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A007D8-9517-DFDF-DA49-0A0146092D0C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025D6C-34FA-8B0C-99B5-C034DF51B319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00248A-A370-A2E3-C6CE-61FEA15993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D081242-6070-CF35-A939-08EDD61F357B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B81DE8-76B6-F5BF-DE6A-4CA899D17C3E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55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76CD987-5F6A-A403-E087-8AAB80D861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825AC6-A051-C40B-F2B0-CFF911837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3AFC6-6593-9596-CC37-28FB19AF5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BFF62-3C1C-FF1E-0A38-2FB5E290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401F99-879F-A0E9-58C7-9BF49D8CB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D4F761-128A-7E88-9761-AE1F25272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5763-E3E0-4FB1-9719-A67FF4CFC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F092E8-3A6D-0EDD-025F-728BF3F4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DFFB0B-FB87-09CC-A904-67A58921EB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ACE1862-C3FD-FB0C-699F-9C92B6CD9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EC9D919-2366-317D-13F0-611B4360EDC5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2D3789-8545-0AD2-F4D9-8C3E39E8D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3F00F67-2310-D97D-CDB4-DAFB272DAE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2E28355-B116-5D6D-F40D-146159C6906E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C47CC15-F2F7-7814-5D05-C93A78B07F6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0331434-0D40-636C-288E-9B65899C5D3F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477E9C3-070A-035E-028C-0CFB1F1A5D8A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5C27D2C3-8ADD-7DDA-F47D-6F8C55A3B7ED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28F435C-43A1-C3F3-7AEB-7BECCA8E5A3F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DD8FD81-A078-3898-83F0-87C29D38699F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CF047005-3892-084B-4BBD-35E66D5C9A4B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144C84B-0BE4-A910-A20D-C820B8DD7778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1263769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1944" y="4005064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509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312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115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4919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722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525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328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131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8935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738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541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344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147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2951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754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557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1145" y="4005064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28688" y="4229619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3094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1125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2821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7208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3094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4898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48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29771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1716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540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71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5796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5941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69595" y="425358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38793" y="4248770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5659" y="4253113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19381" y="4248770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220323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3900F1-6FE4-0BD4-E728-AAB9AD353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213" y="385275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3ABB11-84BD-90AC-5DF4-C7007ED50D11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9F5B8F-AA70-E68F-208E-18120193691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9657781" y="271167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8CDC0A3-679B-91E7-C71E-C7A26C743E81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765074-0053-AA5A-374E-30CA3CD8FFEA}"/>
              </a:ext>
            </a:extLst>
          </p:cNvPr>
          <p:cNvSpPr/>
          <p:nvPr/>
        </p:nvSpPr>
        <p:spPr>
          <a:xfrm>
            <a:off x="4401197" y="385274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00ABF7-7804-33BF-1154-88F5F20B05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33" y="1382275"/>
            <a:ext cx="2785524" cy="1089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D15B5FE-840C-6E0C-A027-1DA74AE38E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A84E47E-A704-5706-7D9D-19A1E1EE8A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79C42FD1-EB8B-EDFC-7221-6E1F37BEC796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28B2D4E-C3DB-2E2D-80BE-F3EFFFF7E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6CB26-4AAE-1AAF-34C2-19D1CFD6B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ED7B-9B63-0FB0-93A3-38CD2256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C4453-92C1-5781-9E9B-3E960DAFD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36070-5489-FA7A-3570-54E5346EB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8D39A-60AD-8B18-348B-C984DFA1F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48B79E-4024-47AE-371D-B56ED76A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106CD4EB-5BF2-BCC1-3A0D-45529585FA28}"/>
              </a:ext>
            </a:extLst>
          </p:cNvPr>
          <p:cNvSpPr/>
          <p:nvPr/>
        </p:nvSpPr>
        <p:spPr>
          <a:xfrm>
            <a:off x="7608168" y="2318482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7834661-6BBF-188F-2425-AB23E9B9B5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4EF734-CD36-56DC-1E9A-314F7B73B1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0F24150-082E-9BCD-ADB4-BF9B98318F6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DABF5351-6F78-4655-2E2C-73AA3903E8E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DB1DBC93-E650-794F-CFE7-C95403A440A1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289C869-D61E-AC27-A0AF-79A98D69B7C6}"/>
              </a:ext>
            </a:extLst>
          </p:cNvPr>
          <p:cNvSpPr txBox="1"/>
          <p:nvPr/>
        </p:nvSpPr>
        <p:spPr>
          <a:xfrm>
            <a:off x="6282300" y="1259134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Here </a:t>
            </a:r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more</a:t>
            </a:r>
            <a:r>
              <a:rPr lang="de-DE" sz="1600" dirty="0"/>
              <a:t> like 2^nd Q </a:t>
            </a:r>
            <a:r>
              <a:rPr lang="de-DE" sz="1600" dirty="0" err="1"/>
              <a:t>magnon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4F938EC-0E4A-D8B0-F5C6-053EA7DFF2F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8BD8053-2ECB-21E8-D140-FD03441C4AC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644889-1ED0-B44A-54CF-185C687B878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71F8-60E3-808B-A1DC-6F8BA2F0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68D63-D154-5251-98AD-54C6A9F5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D9E08B-74C7-7518-03A7-AA713C988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E18B4F-81BD-C65E-D5AF-968C230EE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C71826-0D2C-429B-3427-3FC697D08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B9DFCA-5701-CF9E-9D73-CC62085F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C7F2718-6B8A-9CAB-B871-FCC13A7D4D10}"/>
              </a:ext>
            </a:extLst>
          </p:cNvPr>
          <p:cNvSpPr/>
          <p:nvPr/>
        </p:nvSpPr>
        <p:spPr>
          <a:xfrm>
            <a:off x="7608167" y="1890807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519A49E-33DC-6DD9-99CA-B48E6EDEDF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C56F1F5-074A-F424-439E-33FD153D0B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CD4B45-1827-287C-1CB6-F7CE610B6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8063796-1C58-BFCE-4890-ADE8C1C2CE6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486" y="3702336"/>
            <a:ext cx="2240120" cy="26150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AE7D8D-8C41-6954-5803-964B380662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59E6B436-181C-0788-63CD-9C4D34C70B8C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AC5EF9F-B9CB-DAC0-C5DF-88919DE4B662}"/>
              </a:ext>
            </a:extLst>
          </p:cNvPr>
          <p:cNvSpPr txBox="1"/>
          <p:nvPr/>
        </p:nvSpPr>
        <p:spPr>
          <a:xfrm>
            <a:off x="6282300" y="1259134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Here </a:t>
            </a:r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more</a:t>
            </a:r>
            <a:r>
              <a:rPr lang="de-DE" sz="1600" dirty="0"/>
              <a:t> like 2^nd Q </a:t>
            </a:r>
            <a:r>
              <a:rPr lang="de-DE" sz="1600" dirty="0" err="1"/>
              <a:t>magnon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CBA2CE6-7A93-4807-DCA9-3CD956B4641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4" y="5391490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3A7028A-78C8-2227-477B-F86B8C8950F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55" y="5422369"/>
            <a:ext cx="2740930" cy="76549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7155881-A869-FBF8-6396-6F5F59240F75}"/>
              </a:ext>
            </a:extLst>
          </p:cNvPr>
          <p:cNvSpPr/>
          <p:nvPr/>
        </p:nvSpPr>
        <p:spPr>
          <a:xfrm>
            <a:off x="3119968" y="3346230"/>
            <a:ext cx="815792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DF7CE03-6358-100F-1D4D-ADF3C6232FD1}"/>
              </a:ext>
            </a:extLst>
          </p:cNvPr>
          <p:cNvSpPr/>
          <p:nvPr/>
        </p:nvSpPr>
        <p:spPr>
          <a:xfrm>
            <a:off x="3215680" y="5438874"/>
            <a:ext cx="576064" cy="393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519E65F-1F98-B81E-FD2D-EB91B23A5960}"/>
              </a:ext>
            </a:extLst>
          </p:cNvPr>
          <p:cNvSpPr/>
          <p:nvPr/>
        </p:nvSpPr>
        <p:spPr>
          <a:xfrm>
            <a:off x="3942851" y="3499104"/>
            <a:ext cx="493993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C74685-258C-2E1B-1A9B-C5FDBB538759}"/>
              </a:ext>
            </a:extLst>
          </p:cNvPr>
          <p:cNvSpPr/>
          <p:nvPr/>
        </p:nvSpPr>
        <p:spPr>
          <a:xfrm>
            <a:off x="6528048" y="3676100"/>
            <a:ext cx="2314556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9D86BAB-3245-659E-60E5-139E9586BEE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60" y="2907676"/>
            <a:ext cx="2043345" cy="298012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D7E6E669-1B26-EC94-901E-21689A2D5733}"/>
              </a:ext>
            </a:extLst>
          </p:cNvPr>
          <p:cNvSpPr/>
          <p:nvPr/>
        </p:nvSpPr>
        <p:spPr>
          <a:xfrm>
            <a:off x="3791745" y="5687811"/>
            <a:ext cx="360040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0111024-7E4A-23E2-FB8A-237B4B572965}"/>
              </a:ext>
            </a:extLst>
          </p:cNvPr>
          <p:cNvSpPr/>
          <p:nvPr/>
        </p:nvSpPr>
        <p:spPr>
          <a:xfrm>
            <a:off x="6602485" y="2888615"/>
            <a:ext cx="2240119" cy="397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D0839A3-6121-39A7-7DC1-D19BE0A4DFC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00" y="2428632"/>
            <a:ext cx="3199075" cy="299527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8EEDEDF7-AD1F-6347-5390-3DD26ABB9A1E}"/>
              </a:ext>
            </a:extLst>
          </p:cNvPr>
          <p:cNvSpPr/>
          <p:nvPr/>
        </p:nvSpPr>
        <p:spPr>
          <a:xfrm>
            <a:off x="6192457" y="2377541"/>
            <a:ext cx="3384376" cy="397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4EAE784-2DF2-DE82-35B9-27F064C77F91}"/>
              </a:ext>
            </a:extLst>
          </p:cNvPr>
          <p:cNvSpPr/>
          <p:nvPr/>
        </p:nvSpPr>
        <p:spPr>
          <a:xfrm>
            <a:off x="4042181" y="4264628"/>
            <a:ext cx="325627" cy="2731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D3DE4712-18D8-850B-879F-1DB4EED5B9B4}"/>
              </a:ext>
            </a:extLst>
          </p:cNvPr>
          <p:cNvSpPr/>
          <p:nvPr/>
        </p:nvSpPr>
        <p:spPr>
          <a:xfrm>
            <a:off x="8184232" y="5438874"/>
            <a:ext cx="634253" cy="41424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389232E5-477F-DFD5-099C-8983B118ED93}"/>
              </a:ext>
            </a:extLst>
          </p:cNvPr>
          <p:cNvSpPr/>
          <p:nvPr/>
        </p:nvSpPr>
        <p:spPr>
          <a:xfrm>
            <a:off x="2418573" y="4385047"/>
            <a:ext cx="922793" cy="3055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F0AB7A2-9618-2F1E-63AD-8A1139ED5284}"/>
              </a:ext>
            </a:extLst>
          </p:cNvPr>
          <p:cNvSpPr/>
          <p:nvPr/>
        </p:nvSpPr>
        <p:spPr>
          <a:xfrm>
            <a:off x="6520390" y="4353177"/>
            <a:ext cx="2887978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BE7DC8B-8CCA-1AE2-1836-779976E5BE60}"/>
              </a:ext>
            </a:extLst>
          </p:cNvPr>
          <p:cNvSpPr/>
          <p:nvPr/>
        </p:nvSpPr>
        <p:spPr>
          <a:xfrm>
            <a:off x="7248128" y="5674771"/>
            <a:ext cx="288032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114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E538-D64E-E638-E38E-4584D5BB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10ED6-CABB-331F-5912-6E6DDDA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5880223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D5484-F7E0-CBC2-F443-8F63B8F36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1" y="1741579"/>
            <a:ext cx="5568951" cy="4103687"/>
          </a:xfrm>
        </p:spPr>
        <p:txBody>
          <a:bodyPr/>
          <a:lstStyle/>
          <a:p>
            <a:r>
              <a:rPr lang="en-US" dirty="0"/>
              <a:t>Combined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EC8F40-8588-1ABA-A067-2773A402E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92624-0140-762A-69FB-040E0B150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06922B-3C34-AAE4-8A32-E3186CE6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492DFB5-EB18-95B5-2EF5-0F58EB3A02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84" y="3465497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D7A35B1-7DCA-97F6-C939-3CC2AF52D4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83" y="2293626"/>
            <a:ext cx="2740930" cy="76549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08A0B9D-A6BB-A80C-E093-2A721A19C1F4}"/>
              </a:ext>
            </a:extLst>
          </p:cNvPr>
          <p:cNvSpPr txBox="1"/>
          <p:nvPr/>
        </p:nvSpPr>
        <p:spPr>
          <a:xfrm>
            <a:off x="3937628" y="4811529"/>
            <a:ext cx="2950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magnon reduces the z-comp of the magnetization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4A2AA0F-599B-1BD7-1FEF-E4761E69D9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6" y="4822019"/>
            <a:ext cx="1624584" cy="308411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8A18A1BF-F0C9-A773-7E2A-7CB5F40D1E0D}"/>
              </a:ext>
            </a:extLst>
          </p:cNvPr>
          <p:cNvSpPr/>
          <p:nvPr/>
        </p:nvSpPr>
        <p:spPr>
          <a:xfrm rot="5400000">
            <a:off x="3206844" y="4784000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9F36932-81F2-7A74-E1C2-123D8265E3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BFA6EBD-2DFE-8AD0-C88F-CFFF1E104157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3711598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442D-67DB-4B2D-1383-3B255781F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D00D5A-2544-D57E-C165-BA412864F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064D939-3218-2AFB-4AED-F8F30F01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385E72-AB0C-35F0-794E-62FAB2DE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647312"/>
            <a:ext cx="11069595" cy="556337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981F290-BDC4-DAAB-6C66-A2BB9F0E4C1B}"/>
              </a:ext>
            </a:extLst>
          </p:cNvPr>
          <p:cNvSpPr txBox="1"/>
          <p:nvPr/>
        </p:nvSpPr>
        <p:spPr>
          <a:xfrm>
            <a:off x="8688288" y="605501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2522995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03307-C3CE-4A07-02A7-099EFFCE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7F24D-F1C0-4CA5-FA54-32FE534BD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91020E-A157-A708-6A95-762961780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Checking the conditions</a:t>
            </a:r>
          </a:p>
          <a:p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Does </a:t>
            </a:r>
            <a:r>
              <a:rPr lang="en-US" dirty="0">
                <a:uFill>
                  <a:solidFill>
                    <a:srgbClr val="FF0000"/>
                  </a:solidFill>
                </a:uFill>
              </a:rPr>
              <a:t>fulfill</a:t>
            </a:r>
            <a:r>
              <a:rPr lang="en-US" dirty="0"/>
              <a:t> the Boson commutation relations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by definition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A2EFE3-DC39-E758-B716-D848AC38C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47FDC3-BE5B-0E3D-01A0-D6629BE10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5876F6-CE21-4CD5-4589-82B95E95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DCBEA4A-7CA0-1016-9C39-868EEA7A2D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5023167"/>
            <a:ext cx="2677333" cy="455619"/>
          </a:xfrm>
          <a:prstGeom prst="rect">
            <a:avLst/>
          </a:prstGeom>
        </p:spPr>
      </p:pic>
      <p:sp>
        <p:nvSpPr>
          <p:cNvPr id="12" name="L-Form 11">
            <a:extLst>
              <a:ext uri="{FF2B5EF4-FFF2-40B4-BE49-F238E27FC236}">
                <a16:creationId xmlns:a16="http://schemas.microsoft.com/office/drawing/2014/main" id="{C1494431-DFAB-C3D8-B5F3-E0B6BABEF867}"/>
              </a:ext>
            </a:extLst>
          </p:cNvPr>
          <p:cNvSpPr/>
          <p:nvPr/>
        </p:nvSpPr>
        <p:spPr>
          <a:xfrm rot="18355635">
            <a:off x="3298225" y="4823986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L-Form 21">
            <a:extLst>
              <a:ext uri="{FF2B5EF4-FFF2-40B4-BE49-F238E27FC236}">
                <a16:creationId xmlns:a16="http://schemas.microsoft.com/office/drawing/2014/main" id="{052A6BF2-E819-8954-1D69-8EF2FFC9F67A}"/>
              </a:ext>
            </a:extLst>
          </p:cNvPr>
          <p:cNvSpPr/>
          <p:nvPr/>
        </p:nvSpPr>
        <p:spPr>
          <a:xfrm rot="18355635">
            <a:off x="8721600" y="494540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93809FBC-11E6-E3DA-6AE5-1EBD2756D6D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399" y="2448537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255B0EA-2B78-BC96-C87F-3188517B240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8" y="4876419"/>
            <a:ext cx="2117831" cy="45607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E29E0FCB-4FAE-CFD5-DE65-62840BA612A0}"/>
              </a:ext>
            </a:extLst>
          </p:cNvPr>
          <p:cNvSpPr txBox="1"/>
          <p:nvPr/>
        </p:nvSpPr>
        <p:spPr>
          <a:xfrm>
            <a:off x="265612" y="4044571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5A8E0A22-BE72-7454-FC87-C47835200698}"/>
              </a:ext>
            </a:extLst>
          </p:cNvPr>
          <p:cNvSpPr/>
          <p:nvPr/>
        </p:nvSpPr>
        <p:spPr>
          <a:xfrm>
            <a:off x="4725487" y="2549130"/>
            <a:ext cx="373891" cy="1383597"/>
          </a:xfrm>
          <a:prstGeom prst="rightBrace">
            <a:avLst>
              <a:gd name="adj1" fmla="val 8333"/>
              <a:gd name="adj2" fmla="val 483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dirty="0"/>
              <a:t>	     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DFF2C6E-C14D-93AF-47AF-DD4920DC9BAC}"/>
              </a:ext>
            </a:extLst>
          </p:cNvPr>
          <p:cNvSpPr txBox="1"/>
          <p:nvPr/>
        </p:nvSpPr>
        <p:spPr>
          <a:xfrm>
            <a:off x="5099378" y="298741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endParaRPr lang="de-DE" sz="1600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D48ADB6-6C58-DFA2-62E0-68AEFFE4459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64" y="3027595"/>
            <a:ext cx="772571" cy="2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48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EB9A443-DF51-D080-5E9A-4269D8B25C8A}"/>
              </a:ext>
            </a:extLst>
          </p:cNvPr>
          <p:cNvSpPr/>
          <p:nvPr/>
        </p:nvSpPr>
        <p:spPr>
          <a:xfrm>
            <a:off x="1571732" y="674298"/>
            <a:ext cx="9048536" cy="520297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07398F-2850-3015-CF93-EA1EECCCAFC6}"/>
              </a:ext>
            </a:extLst>
          </p:cNvPr>
          <p:cNvSpPr/>
          <p:nvPr/>
        </p:nvSpPr>
        <p:spPr>
          <a:xfrm>
            <a:off x="1564117" y="5877272"/>
            <a:ext cx="7628227" cy="5030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L-Form 2">
            <a:extLst>
              <a:ext uri="{FF2B5EF4-FFF2-40B4-BE49-F238E27FC236}">
                <a16:creationId xmlns:a16="http://schemas.microsoft.com/office/drawing/2014/main" id="{F424491C-7F27-73CE-2224-29C9643D8023}"/>
              </a:ext>
            </a:extLst>
          </p:cNvPr>
          <p:cNvSpPr/>
          <p:nvPr/>
        </p:nvSpPr>
        <p:spPr>
          <a:xfrm rot="18355635">
            <a:off x="10523809" y="480878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C189E4-6545-9620-57FC-CC14A1EE51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2780928"/>
            <a:ext cx="3076571" cy="45561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F4CEC94-8940-23F4-3FED-F91496E50DF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89" y="1953936"/>
            <a:ext cx="1170557" cy="29559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5D4834A-7B47-C57D-B680-797FBC281718}"/>
              </a:ext>
            </a:extLst>
          </p:cNvPr>
          <p:cNvSpPr txBox="1"/>
          <p:nvPr/>
        </p:nvSpPr>
        <p:spPr>
          <a:xfrm>
            <a:off x="6744072" y="5947710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2DCC-8DF9-0ECD-EF71-B8BE7D626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B23CD-7D88-5811-2484-1841DFAD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 err="1"/>
              <a:t>Linerarized</a:t>
            </a:r>
            <a:r>
              <a:rPr lang="en-US" dirty="0"/>
              <a:t> 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2E646E-0C03-0192-A105-FE2B8E581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Sacrifices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Hence (ii) is violated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F7638A-1BD3-33D0-1888-2A0CB0E9E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F1E11C-B289-4D6F-5246-6E2372D88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E37572B-E35B-D857-01F0-ECB08EBE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F774F80B-E14D-F339-F899-AAF1BB9434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67" y="4840782"/>
            <a:ext cx="5743820" cy="14017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DE565A2-118E-238E-28D8-DA4BAA5EF6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91" y="4222480"/>
            <a:ext cx="1547839" cy="345119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126BB208-378E-3198-F380-CB02927E33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3" y="4762498"/>
            <a:ext cx="1265199" cy="376843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CA994A8D-D162-C4C3-542C-BA1CA9D166C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77" y="5239288"/>
            <a:ext cx="1267163" cy="280456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A50D2DF8-8DAD-C92C-FA7A-C1A41099ED0A}"/>
              </a:ext>
            </a:extLst>
          </p:cNvPr>
          <p:cNvSpPr/>
          <p:nvPr/>
        </p:nvSpPr>
        <p:spPr>
          <a:xfrm rot="2719687">
            <a:off x="6948475" y="4544892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0C30155A-69ED-AD2E-D579-DC85DF2D9E41}"/>
              </a:ext>
            </a:extLst>
          </p:cNvPr>
          <p:cNvSpPr/>
          <p:nvPr/>
        </p:nvSpPr>
        <p:spPr>
          <a:xfrm rot="18355635">
            <a:off x="2456639" y="488649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C6B0E8F6-5EC0-9D42-AF43-ABBC62AE6025}"/>
              </a:ext>
            </a:extLst>
          </p:cNvPr>
          <p:cNvSpPr/>
          <p:nvPr/>
        </p:nvSpPr>
        <p:spPr>
          <a:xfrm>
            <a:off x="10685047" y="4246529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AFC12E9-532C-4B63-A358-54D75543329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753" y="600996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70689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1AA9-CF8E-CCA6-57BB-F9268D82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A835E-AD46-E82D-9E14-7CF9074A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8ABAC9-9DB7-5C17-DF95-AD10F6C21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Simplified application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E74D4D-253F-6228-27DD-196E2A97D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396E-9B0E-96FD-4649-F5B5A562B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032A2-E13A-B166-B66B-8B427ADFE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A581F4-F6CF-1C57-9D16-9366C6D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FD65F1C-2D9E-43D7-1F8B-6C8F9CF1C7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D494D748-3D04-A9DB-F1F3-9C0F5DBB4B14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10847D-99C2-5170-6DF9-AF56B50369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615A9C2-9CD2-0332-094C-94E049F0D9DA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83A0AC2-03BC-E370-7192-993EAD0BC9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4" y="2155798"/>
            <a:ext cx="7966145" cy="40871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3CC6186-EF5C-8F22-1B29-5B7FF87C032E}"/>
              </a:ext>
            </a:extLst>
          </p:cNvPr>
          <p:cNvSpPr/>
          <p:nvPr/>
        </p:nvSpPr>
        <p:spPr>
          <a:xfrm>
            <a:off x="389951" y="2767406"/>
            <a:ext cx="7775608" cy="2745518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773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CB041E47-D8D9-5E55-79E7-07F8CFDC82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A3DB46F5-65A7-7073-9144-E807A93A3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0CE90CA4-7C3C-F932-8C37-C194405D48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17D49-1F0E-D9BB-E448-E46CF7CF1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0C49F-08F5-47ED-6304-332AD978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F50CC-5B08-7269-FC79-AA5DF5D61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65A6A-1B3A-42DF-462A-1631067E0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AFAFF-50D7-EED0-5C84-5148C0925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444F25B-AE66-2C24-2180-513E7D9A5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ADC549B8-CF7F-9A94-E3FF-40DCF9A89C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669C171D-B461-7695-96BF-666A8F3A6A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8"/>
            <a:ext cx="3877116" cy="2778572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5F370F4-3499-94EB-01F2-545AB03C4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54B4C8E1-FA3C-47EF-BB8E-F575AEE7CA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75F05EB8-4ED1-7F0B-7D23-5BE770B311BF}"/>
              </a:ext>
            </a:extLst>
          </p:cNvPr>
          <p:cNvSpPr txBox="1"/>
          <p:nvPr/>
        </p:nvSpPr>
        <p:spPr>
          <a:xfrm>
            <a:off x="3996213" y="5646657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66036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9CD86EB-27D8-B8F1-74C2-BC38123AB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8F4DCE7-BBF8-02BD-859C-E416917686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21073" cy="117467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4CF20E9-9463-5B0B-20C9-DEA33FBF1B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CE19D9A6-C567-FFBC-A150-5153B803A8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560951" cy="163618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5884BF0-F06F-3CCC-7D9E-1516DA1235B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087F5DA-D65D-89B3-C62E-FDCAA03FE32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938B6F9-AD42-5958-465D-C1F6757EA3AF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E95090F-BC45-F9D5-AB42-DA0946A93A5A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AE0BC1BF-527A-4AF5-224E-BCD49DD28E8A}"/>
              </a:ext>
            </a:extLst>
          </p:cNvPr>
          <p:cNvCxnSpPr>
            <a:cxnSpLocks/>
          </p:cNvCxnSpPr>
          <p:nvPr/>
        </p:nvCxnSpPr>
        <p:spPr>
          <a:xfrm>
            <a:off x="8606228" y="5445224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A2821BAB-2FFB-A5B4-BD4F-EAC9A4B7F9CC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F3D5646-C2C0-D0F0-C11F-D902424F62EF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78253ADB-AA44-D266-7255-F77C1CD840F1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13B308DC-6EC9-1FA7-F558-A4184B189820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A6102A-7AE8-029C-A431-B09DD5F72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505C05-B4D8-0801-95CC-26F870EF0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6EA807-4043-271B-923C-A097EAF9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BD8547F-F199-D2FA-DC64-4C7C673C43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49" y="857142"/>
            <a:ext cx="8694183" cy="547597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58D11F3-CAC5-A96D-4320-408AFE053552}"/>
              </a:ext>
            </a:extLst>
          </p:cNvPr>
          <p:cNvSpPr txBox="1"/>
          <p:nvPr/>
        </p:nvSpPr>
        <p:spPr>
          <a:xfrm>
            <a:off x="10077537" y="4385534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Using translational invariance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320338C-23E7-9BF0-7111-7A63CED9CB85}"/>
              </a:ext>
            </a:extLst>
          </p:cNvPr>
          <p:cNvCxnSpPr/>
          <p:nvPr/>
        </p:nvCxnSpPr>
        <p:spPr>
          <a:xfrm>
            <a:off x="7593261" y="4961598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FE75802-5403-D420-2AB0-0D377CA46010}"/>
              </a:ext>
            </a:extLst>
          </p:cNvPr>
          <p:cNvCxnSpPr/>
          <p:nvPr/>
        </p:nvCxnSpPr>
        <p:spPr>
          <a:xfrm>
            <a:off x="8913408" y="4961670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8533E77-4F5E-F607-5267-2EA50BE48C8A}"/>
              </a:ext>
            </a:extLst>
          </p:cNvPr>
          <p:cNvCxnSpPr/>
          <p:nvPr/>
        </p:nvCxnSpPr>
        <p:spPr>
          <a:xfrm>
            <a:off x="6225109" y="3953486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4B5865C-D853-E644-66D0-B81EA1F729A0}"/>
              </a:ext>
            </a:extLst>
          </p:cNvPr>
          <p:cNvCxnSpPr/>
          <p:nvPr/>
        </p:nvCxnSpPr>
        <p:spPr>
          <a:xfrm>
            <a:off x="4352901" y="4025494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297748EA-DAA8-1F3F-C2B5-041E8F95DD4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68589"/>
            <a:ext cx="2385821" cy="558276"/>
          </a:xfrm>
          <a:prstGeom prst="rect">
            <a:avLst/>
          </a:prstGeom>
        </p:spPr>
      </p:pic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3EB31271-5277-C5E4-7715-B66B58DA5991}"/>
              </a:ext>
            </a:extLst>
          </p:cNvPr>
          <p:cNvSpPr/>
          <p:nvPr/>
        </p:nvSpPr>
        <p:spPr>
          <a:xfrm rot="5400000">
            <a:off x="7345022" y="-430722"/>
            <a:ext cx="293354" cy="2463180"/>
          </a:xfrm>
          <a:prstGeom prst="leftBrace">
            <a:avLst>
              <a:gd name="adj1" fmla="val 30249"/>
              <a:gd name="adj2" fmla="val 5009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6E4DEBA-9584-09A0-FA01-056AA388D8A5}"/>
              </a:ext>
            </a:extLst>
          </p:cNvPr>
          <p:cNvSpPr/>
          <p:nvPr/>
        </p:nvSpPr>
        <p:spPr>
          <a:xfrm>
            <a:off x="1991544" y="857142"/>
            <a:ext cx="9418141" cy="489654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D549E4FF-DBFE-A62D-5D8E-42E0761C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30461A7-EEAD-0587-E69F-973FE5A333DC}"/>
              </a:ext>
            </a:extLst>
          </p:cNvPr>
          <p:cNvSpPr/>
          <p:nvPr/>
        </p:nvSpPr>
        <p:spPr>
          <a:xfrm>
            <a:off x="6096000" y="26145"/>
            <a:ext cx="5313685" cy="8309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696400" y="5965909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588497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9F334D0-94B1-8F88-0153-06E4C9656D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1" y="1760273"/>
            <a:ext cx="2579519" cy="533179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82AC330-CDCF-852D-3CB6-DFB113E97FA2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ECC309E-45AE-A7A8-F1AF-4D8154B00D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692CE21D-EFCA-6D92-4EAB-6B31CF8F278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6FF1684-490E-CABD-00FA-8335DDD71E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BD3689F-DAED-8069-5BB3-7277CF23C1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E8E53A0-01B8-0471-E09F-52F288B0409A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C7E8A91-5B67-321A-7893-5D48FA7071E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648E693-8D94-6E6F-ED7E-9BE08C25176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098FB34-EC61-435D-6F0A-F63822D62206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D2BE7A51-4F10-E815-837E-9A659BA2B55C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EB0060-F191-9736-AB7C-1A1C6D5C050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820C-8A60-F2C7-4B3D-FECBD442A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F37BB-23D5-3B3A-04DF-EC65F0DF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1725F-D26C-16ED-0FF0-4BCC22E75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208EC-CE16-8D4C-7B9E-BA18E02B8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D364C0-3203-F1B1-E914-22DE0736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4246EAAE-3EEF-FC6D-C728-B9CDEF471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ABE6511-8189-7D04-8225-F7AAFA87ED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1" y="1760273"/>
            <a:ext cx="2579519" cy="533179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3EABABA2-85CE-BBD4-7E68-DE9ED97CB256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815EB2A-0D2A-7B77-472C-0DC912791B9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5148AC2F-0FEE-5919-96D6-E981BA5351C9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560A691A-1A02-6882-ABC6-2920DFCFC2B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3A0427A-7D3A-2D8B-4D22-137424ABFAC5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24CCBBD-816A-2A63-1AEA-A7475A364A06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71BF1814-29B6-1564-F82A-BFC477A06C7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65675C30-4B56-3A8A-98D7-2B5C44C63A8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7" y="3208892"/>
            <a:ext cx="5168846" cy="1514538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BF66312-E1AA-595A-8C47-8B726ACD7A1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8" y="4933151"/>
            <a:ext cx="4665477" cy="1451678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6C78ABB8-F78D-B2AD-00AE-6FD075F7FF86}"/>
              </a:ext>
            </a:extLst>
          </p:cNvPr>
          <p:cNvSpPr/>
          <p:nvPr/>
        </p:nvSpPr>
        <p:spPr>
          <a:xfrm>
            <a:off x="609385" y="5988753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Geschweifte Klammer rechts 43">
            <a:extLst>
              <a:ext uri="{FF2B5EF4-FFF2-40B4-BE49-F238E27FC236}">
                <a16:creationId xmlns:a16="http://schemas.microsoft.com/office/drawing/2014/main" id="{21F9EF34-AC9A-4052-5B80-ED2E0D3E50F6}"/>
              </a:ext>
            </a:extLst>
          </p:cNvPr>
          <p:cNvSpPr/>
          <p:nvPr/>
        </p:nvSpPr>
        <p:spPr>
          <a:xfrm rot="5400000">
            <a:off x="2465117" y="5029808"/>
            <a:ext cx="373891" cy="1321039"/>
          </a:xfrm>
          <a:prstGeom prst="rightBrace">
            <a:avLst>
              <a:gd name="adj1" fmla="val 8333"/>
              <a:gd name="adj2" fmla="val 845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B58D30E8-9BFF-26F8-A235-910B400B671C}"/>
              </a:ext>
            </a:extLst>
          </p:cNvPr>
          <p:cNvSpPr/>
          <p:nvPr/>
        </p:nvSpPr>
        <p:spPr>
          <a:xfrm rot="16200000">
            <a:off x="4745545" y="2934256"/>
            <a:ext cx="373891" cy="2092404"/>
          </a:xfrm>
          <a:prstGeom prst="rightBrace">
            <a:avLst>
              <a:gd name="adj1" fmla="val 8333"/>
              <a:gd name="adj2" fmla="val 143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16E153-7DDC-256E-CFF0-51EC47009058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5EA6722-2A71-A33C-9ADA-B391CFCEF7C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94A4EA4-4933-6ABE-8062-F3E59F93EEAB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F9F1991E-50B9-98B0-C30E-90DD6C864AE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0715503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9639D76-C43B-4B98-5FAB-CF12F42EA6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05" y="3483205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14" y="4159684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288376" y="5108363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7159208" y="512071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explains why the average we calculated earlier was 0</a:t>
            </a:r>
          </a:p>
        </p:txBody>
      </p:sp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6DE50BF9-B061-615D-95A5-9BCFB2EFE8E9}"/>
              </a:ext>
            </a:extLst>
          </p:cNvPr>
          <p:cNvSpPr txBox="1">
            <a:spLocks/>
          </p:cNvSpPr>
          <p:nvPr/>
        </p:nvSpPr>
        <p:spPr>
          <a:xfrm>
            <a:off x="335493" y="1157049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25C6627-1A4C-D97D-53FC-C36BD84C2A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AE70311-5F20-667A-86D1-E2E128DC376E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3E95706-160B-6865-BA83-071B579AEE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0462F577-A192-C78D-8FE8-2132A35F9988}"/>
              </a:ext>
            </a:extLst>
          </p:cNvPr>
          <p:cNvSpPr/>
          <p:nvPr/>
        </p:nvSpPr>
        <p:spPr>
          <a:xfrm rot="20671034">
            <a:off x="5550359" y="2027942"/>
            <a:ext cx="1144929" cy="3315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4E343E2-F249-7776-8B1E-5F06746C4A77}"/>
              </a:ext>
            </a:extLst>
          </p:cNvPr>
          <p:cNvSpPr/>
          <p:nvPr/>
        </p:nvSpPr>
        <p:spPr>
          <a:xfrm rot="5400000">
            <a:off x="8165327" y="2988316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C3046-A6DE-B783-DC17-55E794BC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801AD-D541-8295-A9EB-444C58FA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28ED70-3AD9-726C-3A38-026C305F2D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3E041F-BEB4-C36C-79D7-8F6E4D5BE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3A080-6478-A2D1-9AC2-1B3538A28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16FDFD7-9A32-B3F4-F96D-11BF0F26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1A9003-8F05-CBE0-2ECC-FE153B37594A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29D128D-848E-4D6A-8CF6-2D8B060BF7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3152" cy="4565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68C7E8D-C6AD-2851-BC94-12BCC8C605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EF38993-2AD9-6525-F556-C3DF697B2C6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165CB3-F503-B91A-C2F6-C85A61C73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753D0A3-C020-657E-C48B-FD888E32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348" y="623329"/>
            <a:ext cx="4605595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DF22FAC-0425-A126-F3BD-5CF99E467786}"/>
              </a:ext>
            </a:extLst>
          </p:cNvPr>
          <p:cNvSpPr txBox="1"/>
          <p:nvPr/>
        </p:nvSpPr>
        <p:spPr>
          <a:xfrm>
            <a:off x="7248128" y="5879913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r>
              <a:rPr lang="de-DE" sz="1600" dirty="0"/>
              <a:t> S =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8C8BC84-8C6A-01A9-732A-7739DE8887C8}"/>
              </a:ext>
            </a:extLst>
          </p:cNvPr>
          <p:cNvSpPr txBox="1"/>
          <p:nvPr/>
        </p:nvSpPr>
        <p:spPr>
          <a:xfrm>
            <a:off x="9912424" y="5797293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</p:spTree>
    <p:extLst>
      <p:ext uri="{BB962C8B-B14F-4D97-AF65-F5344CB8AC3E}">
        <p14:creationId xmlns:p14="http://schemas.microsoft.com/office/powerpoint/2010/main" val="2005048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F5F34F2-A296-72A9-982C-6AF3B993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C1D11-E00B-D5E8-F4D9-E8F3CAA4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1E5A9-EC33-5D04-0490-A6FE34A50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CAA59-8110-7955-EE71-A527EFFDE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D49A3-7613-88A9-41A9-D0BB95FD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6C5FD-C1D9-84F1-0B4E-B56BF606F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on site anisotropy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Let's simplify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F24403-0CBC-51F9-6547-157CB3CDE2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201226"/>
            <a:ext cx="11626292" cy="1914693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9665AE-0AF2-DE17-6ECF-D8185C5EF5A8}"/>
              </a:ext>
            </a:extLst>
          </p:cNvPr>
          <p:cNvCxnSpPr/>
          <p:nvPr/>
        </p:nvCxnSpPr>
        <p:spPr>
          <a:xfrm>
            <a:off x="8040216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8A8E058-E492-9EE2-8739-3A48C3C6CA12}"/>
              </a:ext>
            </a:extLst>
          </p:cNvPr>
          <p:cNvCxnSpPr/>
          <p:nvPr/>
        </p:nvCxnSpPr>
        <p:spPr>
          <a:xfrm>
            <a:off x="8853259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551DCAC6-22C6-0E2D-8D71-F25C6A0356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8" y="4658981"/>
            <a:ext cx="4403954" cy="131858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6F278E5-0748-BAEF-B204-C61265396F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80" y="4622666"/>
            <a:ext cx="2144240" cy="95378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0C55E5C8-240E-1826-38E3-9A3099878EEE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B128B9-2DD2-D5DC-84C1-CD0A4E928073}"/>
              </a:ext>
            </a:extLst>
          </p:cNvPr>
          <p:cNvSpPr txBox="1"/>
          <p:nvPr/>
        </p:nvSpPr>
        <p:spPr>
          <a:xfrm>
            <a:off x="8616280" y="2492896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Wrong</a:t>
            </a:r>
            <a:r>
              <a:rPr lang="de-DE" dirty="0"/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36768393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D93C-23EA-83AF-46F0-0BF96031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C24543F3-DED0-249E-E2A0-F23E7A1EB8A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2DA3F98-A06B-087C-1AC8-5B262EC36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14A3C3-A05C-A1DF-7F6D-45DA78D2C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D3E4E4-7734-1235-2B4D-F321E5FA6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69BCDB-83B1-7D08-A98F-8DAA2EC9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0444A354-F78B-4422-B053-F76236CE5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DMI (CHECK IF ALREADY THERE, from other presentations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3FBBF559-2F58-3CB3-A6A9-FC3AE5F8D335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164AE34-3394-E216-19C6-658E68CD21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483803D-3730-3613-B90B-B82488EE4C5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197157"/>
            <a:ext cx="6694234" cy="61256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68DB11A0-F230-1BFB-5174-8F47EC426ACE}"/>
              </a:ext>
            </a:extLst>
          </p:cNvPr>
          <p:cNvSpPr/>
          <p:nvPr/>
        </p:nvSpPr>
        <p:spPr>
          <a:xfrm>
            <a:off x="10673683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8AAC5E44-B8D4-091D-179F-7D443D4F30AE}"/>
              </a:ext>
            </a:extLst>
          </p:cNvPr>
          <p:cNvCxnSpPr>
            <a:cxnSpLocks/>
          </p:cNvCxnSpPr>
          <p:nvPr/>
        </p:nvCxnSpPr>
        <p:spPr>
          <a:xfrm>
            <a:off x="8904312" y="358122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729C429A-7F8D-8B9D-5CBB-3E42D92272BB}"/>
              </a:ext>
            </a:extLst>
          </p:cNvPr>
          <p:cNvCxnSpPr>
            <a:cxnSpLocks/>
          </p:cNvCxnSpPr>
          <p:nvPr/>
        </p:nvCxnSpPr>
        <p:spPr>
          <a:xfrm>
            <a:off x="10848528" y="3581223"/>
            <a:ext cx="9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5A8A8725-CD09-7326-0DE4-6BF5E97E8EC6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CBCE85FC-0126-D45C-F593-9F7FB73466E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946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F3C82-4566-A9F8-51C6-72A669BC5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CF029-E1E7-466C-A469-564142F6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04738C-570B-1A3D-CAA5-4FFD8302D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2C20C9-099A-D6B1-AD4C-508AF1C18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B6523C-8134-48DF-2AE7-8A7D6FFD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06C780F-721A-5D5F-0C78-C8F2327FCA72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03DF78-638D-298E-1AC3-C7553882BF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9A5C5B-F722-67B4-E432-0D92EB9AEC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D177FF-5661-73BB-DD20-28CB1921E8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E68F204-29CA-9041-BF44-89473694A7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0E945A6E-F36B-DF12-8629-36FF38B7F40B}"/>
              </a:ext>
            </a:extLst>
          </p:cNvPr>
          <p:cNvSpPr/>
          <p:nvPr/>
        </p:nvSpPr>
        <p:spPr>
          <a:xfrm>
            <a:off x="1067368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52128B2-58D0-7731-82FB-3DC10F9B3D27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3C5F9EC-9ABA-5F2D-4D43-252CA38FF146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4DF68B6-8036-E414-0266-BD19E3DC6D33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39ABD2-B3AF-6942-4BE2-A8CC31C05C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12" y="3782842"/>
            <a:ext cx="4648297" cy="203590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B3DBEA0-751E-D7FA-DB46-CAB92FF4426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sp>
        <p:nvSpPr>
          <p:cNvPr id="15" name="Inhaltsplatzhalter 15">
            <a:extLst>
              <a:ext uri="{FF2B5EF4-FFF2-40B4-BE49-F238E27FC236}">
                <a16:creationId xmlns:a16="http://schemas.microsoft.com/office/drawing/2014/main" id="{A6FDEA97-E451-2338-05EB-056B62D95F74}"/>
              </a:ext>
            </a:extLst>
          </p:cNvPr>
          <p:cNvSpPr txBox="1">
            <a:spLocks/>
          </p:cNvSpPr>
          <p:nvPr/>
        </p:nvSpPr>
        <p:spPr>
          <a:xfrm>
            <a:off x="324524" y="162877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015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FFFE8-D6C0-4601-1337-A0C3B618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3F395-F38C-13E8-F869-5DCF19BA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467A83-FC72-EB71-AC6B-B1168D5EA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CC4BE4-B43C-4640-8CB0-CBCFA3236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ADA3C1-7DC1-BBA4-7CC8-A3556063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CCA5896-52AB-A5C1-94BF-B47B0BEAA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085976-326A-8A37-7FE4-D03CC33E7FBC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DC1B01-5194-2D35-4F42-157379A20D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79E7A3D-D506-5BB7-E574-C7BBD1C833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CD5A500-7F95-B796-15D5-F5DE4EDCBBF6}"/>
              </a:ext>
            </a:extLst>
          </p:cNvPr>
          <p:cNvSpPr/>
          <p:nvPr/>
        </p:nvSpPr>
        <p:spPr>
          <a:xfrm>
            <a:off x="1070631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F4F920D-2609-6C9F-44DB-FCBEABFC1C6E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07AD5256-1420-3989-5F80-D00BFE36A9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9207C6-2E8B-2914-3A69-023A27D3428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80" y="3785678"/>
            <a:ext cx="1798874" cy="36364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AAF85058-A025-EB1B-48AB-3DB5FDFFD36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50" y="4925046"/>
            <a:ext cx="2551907" cy="61995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CC7876-BF28-F540-7E36-501A0C5B58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8CD6A-6120-1271-D488-BC064A72CE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B15BDFE-DD88-EF42-B800-BADDB45CCEBB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FE786EB-3CE7-23F7-0A92-6BD1708C59DD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876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5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C48742-5D99-66D0-EF62-C9899B1315CC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388E2-FC80-76FD-3667-90F099370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FD405-3F0D-5C4D-BBF3-5CC2C65D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3B2D3B-4897-0CA9-7B19-309C76B1F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057282-BF77-F703-7F48-2F5C6B2F1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7B748-E792-6B33-475E-D07F1B670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3BC25C8-DD66-A754-448E-D5885E2E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E88F6D6-0E56-91EA-0898-67328ECE14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5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F2C42D9-3DB5-3538-5154-80B978F6BC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4FF3283-B356-2834-3FB6-3D575E5A0360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42FF87E-A14D-22FE-264D-91070F661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2349649"/>
            <a:ext cx="5670466" cy="38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75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E52AA360-24E2-C6FE-6BC2-E796114E15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7" y="1068391"/>
            <a:ext cx="6217197" cy="2175601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DABEE2-63C8-C2F8-31E7-58B60D0D9A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F59A7F0-9BE3-09E8-1C5E-22CDA4E7A64A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370684A-11D3-5D3F-4538-160D73D8FD0F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F260FF5-8762-D4AC-8B41-DE15FDA79BBF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D173274-458D-D575-1122-796FDFA5FB98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B6139FF4-1713-9DFE-CAD9-34729D02EF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99A735D-7A89-4113-5717-E0D8F94896D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F0CD31E-3EE0-487C-3E74-5642D04F210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5600A12-B43C-97F9-7D9A-911B3635CBE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B46139E-AB61-6445-458B-C1B5E830331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38" name="Grafik 37" descr="DNA Silhouette">
            <a:extLst>
              <a:ext uri="{FF2B5EF4-FFF2-40B4-BE49-F238E27FC236}">
                <a16:creationId xmlns:a16="http://schemas.microsoft.com/office/drawing/2014/main" id="{22D78E3A-4780-CE94-5DAF-52E8F614F1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pic>
        <p:nvPicPr>
          <p:cNvPr id="39" name="Grafik 38" descr="DNA Silhouette">
            <a:extLst>
              <a:ext uri="{FF2B5EF4-FFF2-40B4-BE49-F238E27FC236}">
                <a16:creationId xmlns:a16="http://schemas.microsoft.com/office/drawing/2014/main" id="{D53B66D6-635C-91A2-FEAD-8E9A04C520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40" name="Grafik 39" descr="DNA Silhouette">
            <a:extLst>
              <a:ext uri="{FF2B5EF4-FFF2-40B4-BE49-F238E27FC236}">
                <a16:creationId xmlns:a16="http://schemas.microsoft.com/office/drawing/2014/main" id="{266B7BAF-C4B2-FC68-A8CB-D711337DF0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DA069F9-1C03-6007-4D94-7A360BA136C2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A961C0A-9264-866D-A2E6-70ED4833AEE2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81F58F03-F217-8BCB-F5D3-E6770AC615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" y="4143443"/>
            <a:ext cx="6363739" cy="112729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fik 80">
            <a:extLst>
              <a:ext uri="{FF2B5EF4-FFF2-40B4-BE49-F238E27FC236}">
                <a16:creationId xmlns:a16="http://schemas.microsoft.com/office/drawing/2014/main" id="{2DA6C7DA-E45C-4A06-39E5-1D821B74EE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0A3E2D0-4624-6F66-8B8E-0460D3BFEB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78FAC5E8-0BCE-F8A5-660C-991EDD725D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66AE12DF-C63C-0D9A-9CC2-C3561C52F7B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E3DE2B2C-36A6-E456-DA45-5D089A9E7C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83" name="Grafik 82" descr="DNA Silhouette">
            <a:extLst>
              <a:ext uri="{FF2B5EF4-FFF2-40B4-BE49-F238E27FC236}">
                <a16:creationId xmlns:a16="http://schemas.microsoft.com/office/drawing/2014/main" id="{CBD9DED7-B4DC-BC1E-F49B-4CBBBDABFC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3C9A1C-E1CF-5956-F86F-84F7D18322E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F93C642-599C-2C81-FE92-FC4015D5973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E738227-9F5C-60D2-17FB-9CF7236A9EF0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30416CE-01EC-8475-4C3C-0C173A037B02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1C12BBF3-BD62-DBB5-315B-DBDD7859785F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4C83D6E-1331-FB0F-BCAA-14E1757216A5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91D15D5-53B3-8244-4CE7-08C1ADE27D43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B3342CC-73A1-3CC3-BCAA-B79D89EC1EB5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18CD28-D9F8-AED4-DF95-337E58C3861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659ACE3-DC5E-401E-F7C4-51B1CCD4597F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438ACA-F0C3-E846-7669-CDA703A28038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0E4208D-DD38-0170-0712-2C548B39EDBC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76A40A1-EEA8-AC6A-18CD-082140167AC6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C4AC7A7-F9B3-394E-A2F3-1FA6AFF1DD53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1E2A427C-2877-1C2A-E0B6-1A5183C8161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B870C6-FAE8-F562-5FA5-0B5D883550B0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37D540ED-48D3-A875-CE27-0E7B31075D8A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3908283-E201-FBB4-090B-A4746F13FAB5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51F31F77-4B91-7852-4FE1-9231CBAD57E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3D67B97-039F-C131-FF8A-0BC1A7E8595F}"/>
              </a:ext>
            </a:extLst>
          </p:cNvPr>
          <p:cNvCxnSpPr>
            <a:cxnSpLocks/>
          </p:cNvCxnSpPr>
          <p:nvPr/>
        </p:nvCxnSpPr>
        <p:spPr>
          <a:xfrm flipV="1">
            <a:off x="2989901" y="4680326"/>
            <a:ext cx="815792" cy="19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69F1C8BF-B752-651D-F62E-2CC244A9AC04}"/>
              </a:ext>
            </a:extLst>
          </p:cNvPr>
          <p:cNvCxnSpPr>
            <a:cxnSpLocks/>
          </p:cNvCxnSpPr>
          <p:nvPr/>
        </p:nvCxnSpPr>
        <p:spPr>
          <a:xfrm>
            <a:off x="4130497" y="4680326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2165745-8C38-4FA2-7B74-C3649A07DE2F}"/>
              </a:ext>
            </a:extLst>
          </p:cNvPr>
          <p:cNvCxnSpPr>
            <a:cxnSpLocks/>
          </p:cNvCxnSpPr>
          <p:nvPr/>
        </p:nvCxnSpPr>
        <p:spPr>
          <a:xfrm>
            <a:off x="1343472" y="5406520"/>
            <a:ext cx="1870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Grafik 113">
            <a:extLst>
              <a:ext uri="{FF2B5EF4-FFF2-40B4-BE49-F238E27FC236}">
                <a16:creationId xmlns:a16="http://schemas.microsoft.com/office/drawing/2014/main" id="{3DA0CC64-C3AC-09BD-43D9-5028D32A21B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7" y="1068391"/>
            <a:ext cx="6217197" cy="2175601"/>
          </a:xfrm>
          <a:prstGeom prst="rect">
            <a:avLst/>
          </a:prstGeom>
        </p:spPr>
      </p:pic>
      <p:pic>
        <p:nvPicPr>
          <p:cNvPr id="4" name="Grafik 3" descr="DNA Silhouette">
            <a:extLst>
              <a:ext uri="{FF2B5EF4-FFF2-40B4-BE49-F238E27FC236}">
                <a16:creationId xmlns:a16="http://schemas.microsoft.com/office/drawing/2014/main" id="{77318C64-8D25-C499-EABF-6F6ED84C0B9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8" name="Grafik 7" descr="DNA Silhouette">
            <a:extLst>
              <a:ext uri="{FF2B5EF4-FFF2-40B4-BE49-F238E27FC236}">
                <a16:creationId xmlns:a16="http://schemas.microsoft.com/office/drawing/2014/main" id="{628D4CEF-5D3C-E8F4-4EC0-0525D9DD04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0AC3FAE-3E93-B746-BB4F-3C19329F68E1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0FCE76-5BE0-BAC3-E737-B4249394A0F8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33B11-BFF3-91D9-608F-2652F72F1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E8E0C93-87E2-14CD-F80F-35BB4BF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95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96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97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99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1,45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z  \delta_{i,j}  \qquad + \text{cyclic permutation}&#10;\end{align*}&#10;&#10;\end{document}"/>
  <p:tag name="IGUANATEXSIZE" val="20"/>
  <p:tag name="IGUANATEXCURSOR" val="15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797,1503"/>
  <p:tag name="OUTPUTTYPE" val="PNG"/>
  <p:tag name="IGUANATEXVERSION" val="162"/>
  <p:tag name="LATEXADDIN" val="\documentclass{article}&#10;\usepackage{amsmath}&#10;\pagestyle{empty}&#10;\begin{document}&#10;&#10;&#10;\begin{align*}&#10;\hat{S}^z_n = S-\hat{a}_n^\dagger \hat{a}_n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317,585"/>
  <p:tag name="OUTPUTTYPE" val="PNG"/>
  <p:tag name="IGUANATEXVERSION" val="162"/>
  <p:tag name="LATEXADDIN" val="\documentclass{article}&#10;\usepackage{amsmath}&#10;\pagestyle{empty}&#10;\begin{document}&#10;&#10;\begin{align*}&#10;\left[ \hat{S}_i^+,\hat{S}_j^- \right] = \ldots = 2 \hat{S}_i^z \delta_{i,j}&#10;\end{align*}&#10;&#10;&#10;\end{document}"/>
  <p:tag name="IGUANATEXSIZE" val="20"/>
  <p:tag name="IGUANATEXCURSOR" val="14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514,061"/>
  <p:tag name="OUTPUTTYPE" val="PNG"/>
  <p:tag name="IGUANATEXVERSION" val="162"/>
  <p:tag name="LATEXADDIN" val="\documentclass{article}&#10;\usepackage{amsmath}&#10;\pagestyle{empty}&#10;\begin{document}&#10;&#10;\begin{align*}&#10;         \left[\hat{S}_j^+, \hat{S}_k^-\right] = \ldots&#10;        =         \delta_{j,k} \cdot 2 \cdot \hat{S}_j^z&#10;    \end{align*}&#10;&#10;&#10;\end{document}"/>
  <p:tag name="IGUANATEXSIZE" val="20"/>
  <p:tag name="IGUANATEXCURSOR" val="94"/>
  <p:tag name="TRANSPARENCY" val="Wahr"/>
  <p:tag name="COLORHEX" val="000000"/>
  <p:tag name="LATEXENGINEID" val="0"/>
  <p:tag name="TEMPFOLDER" val="c:\temp\"/>
  <p:tag name="LATEXFORMHEIGHT" val="405"/>
  <p:tag name="LATEXFORMWIDTH" val="1214,25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575,1781"/>
  <p:tag name="OUTPUTTYPE" val="PNG"/>
  <p:tag name="IGUANATEXVERSION" val="162"/>
  <p:tag name="LATEXADDIN" val="\documentclass{article}&#10;\usepackage{amsmath}&#10;\pagestyle{empty}&#10;\begin{document}&#10;&#10;\begin{align*}&#10; \langle \hat{a}^\dagger \hat{a} \rangle &lt; 2S&#10;\end{align*}&#10;&#10;&#10;\end{document}"/>
  <p:tag name="IGUANATEXSIZE" val="20"/>
  <p:tag name="IGUANATEXCURSOR" val="13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2812,148"/>
  <p:tag name="OUTPUTTYPE" val="PNG"/>
  <p:tag name="IGUANATEXVERSION" val="162"/>
  <p:tag name="LATEXADDIN" val="\documentclass{article}&#10;\usepackage{amsmath}&#10;\pagestyle{empty}&#10;\begin{document}&#10;&#10;\begin{align*}&#10;[\hat{a}_{\vec{k}},\hat{a}_{\vec{k}^\prime}^\dagger] &#10;&amp;= \frac{1}{2SN} \sum_n \exp\left({-\text{i}(\vec{k}-\vec{k}^\prime) \cdot \vec{r}_n}\right) 2 \hat{S}^z_n \neq \delta_{\vec{k},\vec{k}^\prime}\\&#10;&amp;\approx \frac{1}{N} \sum_n \exp\left({-\text{i}(\vec{k}-\vec{k}^\prime) \cdot \vec{r}_n}\right) = \delta_{k,k^\prime}&#10;\end{align*}&#10;&#10;&#10;\end{document}"/>
  <p:tag name="IGUANATEXSIZE" val="20"/>
  <p:tag name="IGUANATEXCURSOR" val="12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2269"/>
  <p:tag name="ORIGINALWIDTH" val="621,6723"/>
  <p:tag name="OUTPUTTYPE" val="PNG"/>
  <p:tag name="IGUANATEXVERSION" val="162"/>
  <p:tag name="LATEXADDIN" val="\documentclass{article}&#10;\usepackage{amsmath}&#10;\pagestyle{empty}&#10;\begin{document}&#10;&#10;\begin{align*}&#10;[\hat{a}_{\vec{k}}^\dagger,\hat{a}_{\vec{k}^\prime}^\dagger] &#10;&amp;= 0&#10;\end{align*}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621,6723"/>
  <p:tag name="OUTPUTTYPE" val="PNG"/>
  <p:tag name="IGUANATEXVERSION" val="162"/>
  <p:tag name="LATEXADDIN" val="\documentclass{article}&#10;\usepackage{amsmath}&#10;\pagestyle{empty}&#10;\begin{document}&#10;&#10;\begin{align*}&#10;[\hat{a}_{\vec{k}},\hat{a}_{\vec{k}^\prime}] &#10;&amp;= 0&#10;\end{align*}&#10;&#10;&#10;\end{document}"/>
  <p:tag name="IGUANATEXSIZE" val="20"/>
  <p:tag name="IGUANATEXCURSOR" val="12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6,502"/>
  <p:tag name="ORIGINALWIDTH" val="3904,762"/>
  <p:tag name="OUTPUTTYPE" val="PNG"/>
  <p:tag name="IGUANATEXVERSION" val="161"/>
  <p:tag name="LATEXADDIN" val="\documentclass{article}&#10;\usepackage{amsmath}&#10;\pagestyle{empty}&#10;\begin{document}&#10;&#10;\begin{align*}&#10;\mathcal{H} &amp;= - \sum_{i,\Delta} J \cdot \hat{S}_i \cdot \hat{S}_{i+\Delta}\\&#10; &amp;= - \sum_{i,\Delta} J \cdot \left( \frac{1}{2} \left\{ \hat{S}_i^+ \hat{S}_{i+\Delta}^- +\hat{S}_i^- \hat{S}_{i+\Delta}^+\right\} + \hat{S}_i^z  \hat{S}_{i+\Delta}^z \right)\\&#10; &amp;= - \sum_{i,\Delta} J \cdot \left( S \left\{ \hat{a}_i \hat{a}_{i+\Delta}^\dagger +\hat{a}_i^\dagger \hat{a}_{i+\Delta}\right\} + \left(S-\hat{n}_i\right)  \left(S-\hat{n}_{i+\Delta}\right) \right)\\&#10; &amp;= - NJS^2-\sum_{i,\Delta} JS \cdot  \left\{ \hat{a}_{i+\Delta}^\dagger \hat{a}_i  +\hat{a}_i^\dagger \hat{a}_{i+\Delta}-\hat{n}_i-\hat{n}_{i+\Delta}\right\} + \underbrace{\sum_{i,\Delta} J \hat{n}_i\hat{n}_{i+\Delta}}_{\approx 0} \\&#10;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859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9,584"/>
  <p:tag name="ORIGINALWIDTH" val="1887,514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\left[ \mathcal{H}, \hat{a}_n\right]\\&#10;&amp;= 0 - \sum_{i,j} \mathscr{H}^{\text{SW}}_{i,j} \cdot  \left[ \hat{a}_{i}^\dagger \hat{a}_j, \hat{a}_n \right]\\&#10;&amp;=  - \sum_{i,j} \mathscr{H}^{\text{SW}}_{i,j} \cdot \delta_{i,n}  \hat{a}_j \\&#10;&amp;=  - \sum_{j} \mathscr{H}^{\text{SW}}_{n,j} \cdot \hat{a}_j &#10;\end{align*}&#10;&#10;&#10;&#10;\end{document}"/>
  <p:tag name="IGUANATEXSIZE" val="20"/>
  <p:tag name="IGUANATEXCURSOR" val="457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2798,65"/>
  <p:tag name="OUTPUTTYPE" val="PNG"/>
  <p:tag name="IGUANATEXVERSION" val="161"/>
  <p:tag name="LATEXADDIN" val="\documentclass{article}&#10;\usepackage{amsmath}&#10;\usepackage{mathrsfs}&#10;\pagestyle{empty}&#10;\begin{document}&#10;&#10;&#10;\begin{align*}&#10;    \text{i} \hbar \frac{\partial}{\partial t} \hat{a}(\vec{k}) &amp;=  \frac{1}{\sqrt{N}} \sum_n \left(  - \sum_{j} \mathscr{H}^{\text{SW}}_{n,j} \cdot \hat{a}_j  \right) \exp(-\text{i} \vec{k} \vec{r}_{n})\\&#10;  &amp;= \frac{1}{\sqrt{N}} \sum_n   \sum_{j}  \mathscr{H}^{\text{SW}}_{n,j} \cdot \hat{a}_j \exp(-\text{i} \vec{k} \vec{r}_{n}) \\&#10;&amp;= \ldots&#10;\end{align*}&#10;&#10;\end{document}"/>
  <p:tag name="IGUANATEXSIZE" val="16"/>
  <p:tag name="IGUANATEXCURSOR" val="414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0,664"/>
  <p:tag name="ORIGINALWIDTH" val="4271,466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&amp;= \frac{1}{\sqrt{N}} \sum_n \exp(-\text{i} \vec{k} \vec{r}_n) \left( - \frac{\text{i}}{\hbar} \sum_j \mathscr{H}_{n,j}^{\text{SW}} \frac{1}{\sqrt{N}} \sum_{\vec{k}^\prime} \exp(\text{i}\vec{k}^\prime \vec{r}_j) \hat{a}(\vec{k}^\prime) \right) \\&#10;     &amp;= - \frac{\text{i}}{\hbar \cdot N } \sum_{\vec{k}^\prime} \sum_{n,j} \mathscr{H}_{n,j}^{\text{SW}} \exp(-\text{i}\vec{k} \vec{r}_n + 0+\text{i}\vec{k}^\prime \vec{r}_j) \hat{a}(\vec{k}^\prime) \\&#10;     &amp;= - \frac{\text{i}}{\hbar \cdot N } \sum_{\vec{k}^\prime} \sum_{n,j} \mathscr{H}_{n,j}^{\text{SW}} \exp(-\text{i}\vec{k} \vec{r}_n +  \text{i}\vec{k} \vec{r}_j - \text{i} \vec{k} \vec{r}_j +\text{i} \vec{k}^\prime \vec{r}_j) \hat{a}(\vec{k}^\prime) \\&#10;     &amp;= - \frac{\text{i}}{\hbar \cdot N } \sum_{\vec{k}^\prime} \sum_{n,j} \mathscr{H}_{n,j}^{\text{SW}} \exp(\text{i}\vec{k} (- \vec{r}_n +  \vec{r}_j )) \exp(  \text{i} \vec{r}_j (-\vec{k} +\vec{k}^\prime)) \hat{a}(\vec{k}^\prime) \\&#10;      &amp;= - \frac{\text{i}}{\hbar} \sum_{\vec{k}^\prime} \underbrace{\left( \frac{1}{N}\sum_{j}   \exp(  \text{i}\vec{r}_j ( \vec{k}^\prime -\vec{k}))  \right)}_{=\delta_{\vec{k},\vec{k}^\prime}} \underbrace{\left(\sum_{n} \exp(\text{i}\vec{k} (\vec{r}_0 -  \vec{r}_n ))\mathscr{H}_{n,0}^{\text{SW}}  \right) }_{=\mathscr{H}^{SW}_{\vec{k}}} \hat{a}(\vec{k}^\prime) \\&#10;      &amp;= - \frac{\text{i}}{\hbar} \mathscr{H}^{\text{SW}}_{\vec{k}}\hat{a}(\vec{k})&#10;\end{align*}&#10;&#10;&#10;&#10;\end{document}"/>
  <p:tag name="IGUANATEXSIZE" val="20"/>
  <p:tag name="IGUANATEXCURSOR" val="123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,7072"/>
  <p:tag name="ORIGINALWIDTH" val="1466,067"/>
  <p:tag name="OUTPUTTYPE" val="PNG"/>
  <p:tag name="IGUANATEXVERSION" val="162"/>
  <p:tag name="LATEXADDIN" val="\documentclass{article}&#10;\usepackage{amsmath}&#10;\pagestyle{empty}&#10;\begin{document}&#10;&#10;&#10;\begin{align*}&#10;    \hat{a}_{j}  &amp;= \frac{1}{\sqrt{N}} \sum_{\vec{k}}  \exp(\text{i} \vec{k} \vec{r}_{j}) \hat{a}(\vec{k})&#10;\end{align*}&#10;&#10;&#10;\end{document}"/>
  <p:tag name="IGUANATEXSIZE" val="16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266,592"/>
  <p:tag name="OUTPUTTYPE" val="PNG"/>
  <p:tag name="IGUANATEXVERSION" val="161"/>
  <p:tag name="LATEXADDIN" val="\documentclass{article}&#10;\usepackage{amsmath}&#10;\usepackage{mathrsfs}&#10;\pagestyle{empty}&#10;\begin{document}&#10;\begin{align*}&#10;     \frac{\partial }{\partial t} \hat{a}(\vec{k}) &#10;      &amp;= - \frac{\text{i}}{\hbar} \mathscr{H}^{\text{SW}}_{\vec{k}}\hat{a}(\vec{k})&#10;\end{align*}&#10;&#10;&#10;&#10;\end{document}"/>
  <p:tag name="IGUANATEXSIZE" val="20"/>
  <p:tag name="IGUANATEXCURSOR" val="168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266,592"/>
  <p:tag name="OUTPUTTYPE" val="PNG"/>
  <p:tag name="IGUANATEXVERSION" val="161"/>
  <p:tag name="LATEXADDIN" val="\documentclass{article}&#10;\usepackage{amsmath}&#10;\usepackage{mathrsfs}&#10;\pagestyle{empty}&#10;\begin{document}&#10;\begin{align*}&#10;     \frac{\partial }{\partial t} \hat{a}(\vec{k}) &#10;      &amp;= - \frac{\text{i}}{\hbar} \mathscr{H}^{\text{SW}}_{\vec{k}}\hat{a}(\vec{k})&#10;\end{align*}&#10;&#10;&#10;&#10;\end{document}"/>
  <p:tag name="IGUANATEXSIZE" val="20"/>
  <p:tag name="IGUANATEXCURSOR" val="168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541,432"/>
  <p:tag name="OUTPUTTYPE" val="PNG"/>
  <p:tag name="IGUANATEXVERSION" val="161"/>
  <p:tag name="LATEXADDIN" val="\documentclass{article}&#10;\usepackage{amsmath}&#10;\pagestyle{empty}&#10;\begin{document}&#10;&#10;&#10;\begin{align*}&#10;    \hat{a}_j(\vec{k},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34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7,4316"/>
  <p:tag name="ORIGINALWIDTH" val="3126,359"/>
  <p:tag name="OUTPUTTYPE" val="PNG"/>
  <p:tag name="IGUANATEXVERSION" val="161"/>
  <p:tag name="LATEXADDIN" val="\documentclass{article}&#10;\usepackage{amsmath}&#10;\pagestyle{empty}&#10;\begin{document}&#10;&#10;\begin{align*}&#10;\mathcal{H}|0\rangle &amp;= - \sum_{i,\Delta} J \cdot \left( \frac{1}{2} \left\{ \hat{S}_i^+ \hat{S}_{i+\Delta}^- +\hat{S}_i^- \hat{S}_{i+\Delta}^+\right\} + \hat{S}_i^z  \hat{S}_{i+\Delta}^z \right)|0\rangle\\&#10;&amp;=0 - z J N \cdot S^2|0\rangle = E_0 |0\rangle&#10;\end{align*}&#10;&#10;&#10;\end{document}"/>
  <p:tag name="IGUANATEXSIZE" val="20"/>
  <p:tag name="IGUANATEXCURSOR" val="309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0,1613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 \\&#10;\hat{a}_j(\vec{k}_0,t) &amp;=\hat{A} \cdot  \exp(\text{i} \vec{k}_0 \vec{r}_j-\text{i} \omega_{\vec{k}_0} t)     \\&#10; \end{align*}&#10;&#10;\end{document}"/>
  <p:tag name="IGUANATEXSIZE" val="20"/>
  <p:tag name="IGUANATEXCURSOR" val="2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6,8841"/>
  <p:tag name="ORIGINALWIDTH" val="5698,537"/>
  <p:tag name="OUTPUTTYPE" val="PNG"/>
  <p:tag name="IGUANATEXVERSION" val="162"/>
  <p:tag name="LATEXADDIN" val="\documentclass{article}&#10;\usepackage{amsmath}&#10;\pagestyle{empty}&#10;\begin{document}&#10;&#10;\begin{align*}&#10;\mathcal{H} &amp;= - \sum_{i \Delta} J \cdot \hat{S}_i \cdot \hat{S}_{i+\Delta} - \sum_i \mathcal{K}_i  \cdot \hat{S}_i \cdot \hat{S}_i\\&#10;&amp;\approx - NJS^2-\sum_{i,\Delta} JS \cdot  \left\{ \hat{a}_{i+\Delta}^\dagger \hat{a}_i  +\hat{a}_i^\dagger \hat{a}_{i+\Delta}-\hat{n}_i-\hat{n}_{i+\Delta}\right\}  - \sum_i \mathcal{K}_i \left(2  \hat{a}_i \hat{a}_i +2  \hat{a}_i^\dagger \hat{a}_i^\dagger + S^2 - 2 \hat{n}_i + \underbrace{\left( \hat{a}_i^\dagger \hat{a}_i \right)^2}_{\approx 0} \right)&#10;\end{align*}&#10;&#10;&#10;\end{document}"/>
  <p:tag name="IGUANATEXSIZE" val="20"/>
  <p:tag name="IGUANATEXCURSOR" val="171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,1691"/>
  <p:tag name="ORIGINALWIDTH" val="2162,72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\sum_{i, j} \mathscr{H}^{\text{SW}}_{i,j}\hat{a}_i^\dagger  \hat{a}_j + \sum_{i} \hat{a}_i^\dagger \mathcal{K} \hat{a}_i^\dagger +\hat{a}_i \mathcal{K} \hat{a}_i \\&#10;&amp;= \frac{1}{2} \left( \hat{a},\hat{a}^\dagger\right) &#10;\begin{pmatrix}&#10;H &amp; \mathcal{K} \\&#10;\mathcal{K} &amp; H&#10;    \end{pmatrix}   \begin{pmatrix}&#10;\hat{a} \\&#10;\hat{a}^\dagger&#10;    \end{pmatrix}&#10;\end{align*}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10,5"/>
  <p:tag name="LATEXFORMWIDTH" val="385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8,8751"/>
  <p:tag name="ORIGINALWIDTH" val="2286,464"/>
  <p:tag name="OUTPUTTYPE" val="PNG"/>
  <p:tag name="IGUANATEXVERSION" val="161"/>
  <p:tag name="LATEXADDIN" val="\documentclass{article}&#10;\usepackage{amsmath}&#10;\pagestyle{empty}&#10;\begin{document}&#10;&#10;\begin{align*}&#10;    \left[ \hat{\alpha}_{\vec{k}}, \hat{\alpha}_{{\vec{k}}^\prime}^\dagger\right] &amp;= \left[u_{\vec{k}} \hat{a}_{\vec{k}} + v_{\vec{k}} \hat{a}_{\vec{k}}^\dagger,   u_{{\vec{k}}^\prime} \hat{a}_{{{\vec{k}}^\prime}}^\dagger + v_{{\vec{k}}^\prime} \hat{a}_{{{\vec{k}}^\prime}} \right]\\&#10;    &amp;= u_{\vec{k}} u_{{\vec{k}}^\prime} \underbrace{\left[\hat{a}_{\vec{k}} ,\hat{a}_{{\vec{k}}^\prime}^\dagger \right]}_{=\delta_{{\vec{k}},{\vec{k}}^\prime}} + v_{\vec{k}} v_{{\vec{k}}^\prime} \underbrace{\left[\hat{a}_{\vec{k}}^\dagger ,\hat{a}_{{\vec{k}}^\prime} \right]}_{=-\delta_{{\vec{k}},{\vec{k}}^\prime}}\\&#10;    &amp;= \left(u_{\vec{k}}^2 -v_{\vec{k}}^2\right)\delta_{{\vec{k}},{\vec{k}}^\prime}&#10;\end{align*}&#10;&#10;&#10;\end{document}"/>
  <p:tag name="IGUANATEXSIZE" val="20"/>
  <p:tag name="IGUANATEXCURSOR" val="793"/>
  <p:tag name="TRANSPARENCY" val="Wahr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,4777"/>
  <p:tag name="ORIGINALWIDTH" val="884,8893"/>
  <p:tag name="OUTPUTTYPE" val="PNG"/>
  <p:tag name="IGUANATEXVERSION" val="162"/>
  <p:tag name="LATEXADDIN" val="\documentclass{article}&#10;\usepackage{amsmath}&#10;\pagestyle{empty}&#10;\begin{document}&#10;&#10;\begin{align*}&#10;\left|u_{\vec{k}} \right|^2 - \left|v_{\vec{k}} \right|^2 =1 &#10;\end{align*}&#10;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49,344"/>
  <p:tag name="OUTPUTTYPE" val="PNG"/>
  <p:tag name="IGUANATEXVERSION" val="161"/>
  <p:tag name="LATEXADDIN" val="\documentclass{article}&#10;\usepackage{amsmath}&#10;\usepackage{mathrsfs}&#10;\pagestyle{empty}&#10;\begin{document}&#10;\begin{align*}&#10;\mathcal{H} =  \sum_{\vec{k}} \Upsilon_{\vec{k}}\cdot \hat{\alpha}^\dagger(\vec{k}) \hat{\alpha}(\vec{k})&#10;\end{align*}&#10;&#10;&#10;&#10;&#10;\end{document}"/>
  <p:tag name="IGUANATEXSIZE" val="20"/>
  <p:tag name="IGUANATEXCURSOR" val="170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1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j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351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2,239"/>
  <p:tag name="ORIGINALWIDTH" val="4126,734"/>
  <p:tag name="OUTPUTTYPE" val="PNG"/>
  <p:tag name="IGUANATEXVERSION" val="162"/>
  <p:tag name="LATEXADDIN" val="\documentclass{article}&#10;\usepackage{amsmath}&#10;\pagestyle{empty}&#10;\begin{document}&#10;&#10;&#10;\begin{align*}&#10;\mathcal{H}|m\rangle &amp;= -\sum_{i,\Delta} J \cdot \left( \frac{1}{2} \left\{ \hat{S}_i^+ \hat{S}_{i+\Delta}^-|m\rangle +\hat{S}_i^- \hat{S}_{i+\Delta}^+|m\rangle\right\} + \hat{S}_i^z  \hat{S}_{i+\Delta}^z |m\rangle\right)\\&#10;&amp;= -J\sum_{i,\Delta}   \cdot \left( \frac{1}{2} \left\{ \delta_{i,m}\hat{S}_i^+ \hat{S}_{i+\Delta}^-|m\rangle + \delta_{i+\Delta,m}\hat{S}_i^- \hat{S}_{i+\Delta}^+|m\rangle\right\} + &#10; \hat{S}_i^z  \hat{S}_{i+\Delta}^z |m\rangle\right)\\&#10;&amp;= -  J  \cdot \left( \frac{1}{2} \left\{ \sum_{\Delta}\hat{S}_m^+ \hat{S}_{m+\Delta}^-|m\rangle + \sum_{\Delta}\hat{S}_{m-\Delta}^- \hat{S}_m^+|m\rangle\right\} + &#10;\sum_{i, \Delta} \hat{S}_i^z  \hat{S}_{i+\Delta}^z |m\rangle\right)\\&#10;&amp;= -  J \cdot \left( \frac{1}{2} \left\{ \sum_{\Delta}2S|m+ \Delta\rangle + \sum_{\Delta}2S|m+ \Delta\rangle\right\} + &#10;\sum_{i, \Delta} \hat{S}_i^z  \hat{S}_{i+\Delta}^z |m\rangle\right)\\&#10;&amp;=\left(E_0 + 2zJS\right)|m\rangle - 2JS\sum_\Delta|m+ \Delta\rangle&#10;\end{align*}&#10;\end{document}"/>
  <p:tag name="IGUANATEXSIZE" val="20"/>
  <p:tag name="IGUANATEXCURSOR" val="929"/>
  <p:tag name="TRANSPARENCY" val="Wahr"/>
  <p:tag name="COLORHEX" val="000000"/>
  <p:tag name="LATEXENGINEID" val="0"/>
  <p:tag name="TEMPFOLDER" val="c:\temp\"/>
  <p:tag name="LATEXFORMHEIGHT" val="405,6"/>
  <p:tag name="LATEXFORMWIDTH" val="985,2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,1646"/>
  <p:tag name="ORIGINALWIDTH" val="966,6292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\\&#10;\langle \vec{k}|\hat{S}_{i}^z|\vec{k}\rangle &amp;= S - \frac{1}{N}&#10;\end{align*}&#10;&#10;&#10;\end{document}"/>
  <p:tag name="IGUANATEXSIZE" val="20"/>
  <p:tag name="IGUANATEXCURSOR" val="19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0,229"/>
  <p:tag name="ORIGINALWIDTH" val="4346,457"/>
  <p:tag name="OUTPUTTYPE" val="PNG"/>
  <p:tag name="IGUANATEXVERSION" val="161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\left(E_0 + 2zJS\right)|n\rangle - 2JS\sum_\Delta|n+ \Delta\rangle \right)\\&#10; &amp;= \frac{1}{\sqrt{N}}\left( \sum_n  \left(E_0 + 2zJS\right)\exp\left({\text{i}\vec{k}\cdot\vec{r}_n}\right) |n\rangle -  2JS\sum_{n,\Delta} \exp\left({\text{i}\vec{k}\cdot\vec{r}_n}\right) |n+\Delta\rangle \right)\\&#10; &amp;= \left(  \left(E_0 + 2zJS\right) |\vec{k}\rangle - \frac{1}{\sqrt{N}} 2JS\sum_{\Delta, m} \exp\left({\text{i}\vec{k}\cdot\vec{r}_{m-\Delta}}\right)  |m\rangle \right)\\&#10; &amp;= \left(  \left(E_0 + 2zJS\right) |\vec{k}\rangle - 2JS\sum_{\Delta} \exp\left(-\text{i}\vec{k}\cdot\vec{r}_\Delta \right) |\vec{k}\rangle \right)\\&#10;\end{align*}&#10;&#10;&#10;\end{document}"/>
  <p:tag name="IGUANATEXSIZE" val="20"/>
  <p:tag name="IGUANATEXCURSOR" val="830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1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j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351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,9377"/>
  <p:tag name="ORIGINALWIDTH" val="2421,447"/>
  <p:tag name="OUTPUTTYPE" val="PNG"/>
  <p:tag name="IGUANATEXVERSION" val="161"/>
  <p:tag name="LATEXADDIN" val="\documentclass{article}&#10;\usepackage{amsmath}&#10;\pagestyle{empty}&#10;\begin{document}&#10;&#10;&#10;\begin{align*}&#10;\mathcal{H} |\vec{k}\rangle &amp;=  \left( E_0  |\vec{k}\rangle + 4JS \left(1 -\cos\left(\vec{k}\cdot\vec{r}_\Delta \right)\right) |\vec{k}\rangle \right)\\&#10;\Delta E &amp;=   4JS \left(1 -\cos\left(\vec{k}\cdot\vec{r}_\Delta \right)\right)&#10;\end{align*}&#10;&#10;\end{document}"/>
  <p:tag name="IGUANATEXSIZE" val="20"/>
  <p:tag name="IGUANATEXCURSOR" val="2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857,893"/>
  <p:tag name="OUTPUTTYPE" val="PNG"/>
  <p:tag name="IGUANATEXVERSION" val="161"/>
  <p:tag name="LATEXADDIN" val="\documentclass{article}&#10;\usepackage{amsmath}&#10;\pagestyle{empty}&#10;\begin{document}&#10;&#10;&#10;\begin{align*}&#10;\mathcal{H}_Z |\vec{k}\rangle =  \left(   E_{0,Z} + B^z + 2 JS\sum_{\Delta} \left(1-\cos(\vec{k}\vec{r}_\Delta) \right) \right)|k\rangle\\&#10;\end{align*}&#10;&#10;\end{document}"/>
  <p:tag name="IGUANATEXSIZE" val="20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1492,313"/>
  <p:tag name="OUTPUTTYPE" val="PNG"/>
  <p:tag name="IGUANATEXVERSION" val="161"/>
  <p:tag name="LATEXADDIN" val="\documentclass{article}&#10;\usepackage{amsmath}&#10;\pagestyle{empty}&#10;\begin{document}&#10;&#10;&#10;\begin{align*}&#10;E_{0,Z} = - z J N \cdot S^2 - NSB^z&#10;\end{align*}&#10;&#10;\end{document}"/>
  <p:tag name="IGUANATEXSIZE" val="20"/>
  <p:tag name="IGUANATEXCURSOR" val="1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1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20"/>
  <p:tag name="IGUANATEXCURSOR" val="24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003,375"/>
  <p:tag name="OUTPUTTYPE" val="PNG"/>
  <p:tag name="IGUANATEXVERSION" val="162"/>
  <p:tag name="LATEXADDIN" val="\documentclass{article}&#10;\usepackage{amsmath}&#10;\pagestyle{empty}&#10;\begin{document}&#10;&#10;\begin{align*}&#10;\hat{a}_n^\dagger \hat{a}_n |n_\sigma\rangle =  \sigma_n |n_{\sigma}\rangle  &#10;\end{align*}&#10;&#10;&#10;\end{document}"/>
  <p:tag name="IGUANATEXSIZE" val="20"/>
  <p:tag name="IGUANATEXCURSOR" val="1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70,304"/>
  <p:tag name="OUTPUTTYPE" val="PNG"/>
  <p:tag name="IGUANATEXVERSION" val="162"/>
  <p:tag name="LATEXADDIN" val="\documentclass{article}&#10;\usepackage{amsmath}&#10;\pagestyle{empty}&#10;\begin{document}&#10;&#10;\begin{align*}&#10;\hat{a}_n^\dagger \hat{a}_n |n_{\sigma-1}\rangle =  (\sigma_n-1) |n_{\sigma-1}\rangle  &#10;\end{align*}&#10;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5726</Words>
  <Application>Microsoft Office PowerPoint</Application>
  <PresentationFormat>Breitbild</PresentationFormat>
  <Paragraphs>2186</Paragraphs>
  <Slides>100</Slides>
  <Notes>64</Notes>
  <HiddenSlides>27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100</vt:i4>
      </vt:variant>
    </vt:vector>
  </HeadingPairs>
  <TitlesOfParts>
    <vt:vector size="105" baseType="lpstr">
      <vt:lpstr>Amiri</vt:lpstr>
      <vt:lpstr>Arial</vt:lpstr>
      <vt:lpstr>Calibri</vt:lpstr>
      <vt:lpstr>Cambria Math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Ferromagnetic Dispersion relation with a magnetic Field</vt:lpstr>
      <vt:lpstr>Recap</vt:lpstr>
      <vt:lpstr>Recap</vt:lpstr>
      <vt:lpstr>Recap</vt:lpstr>
      <vt:lpstr>Recap</vt:lpstr>
      <vt:lpstr>Recap</vt:lpstr>
      <vt:lpstr>Magnons as Bosons</vt:lpstr>
      <vt:lpstr>Magnons as Bosons</vt:lpstr>
      <vt:lpstr>Magnons as Bosons</vt:lpstr>
      <vt:lpstr>Spin-Boson Transformation</vt:lpstr>
      <vt:lpstr>A Spin-Boson Transformation</vt:lpstr>
      <vt:lpstr>A Spin-Boson Transformation</vt:lpstr>
      <vt:lpstr>A Spin-Boson Transformation</vt:lpstr>
      <vt:lpstr>The Holstein Primakoff Spin-Boson Transformation</vt:lpstr>
      <vt:lpstr>PowerPoint-Präsentation</vt:lpstr>
      <vt:lpstr>The Holstein Primakoff Spin-Boson Transformation</vt:lpstr>
      <vt:lpstr>Holstein-Primakoff(HP)</vt:lpstr>
      <vt:lpstr>Holstein-Primakoff(HP)</vt:lpstr>
      <vt:lpstr>Linerarized 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&amp; Bogolibuv transformation</vt:lpstr>
      <vt:lpstr>Holstein-Primakoff &amp; Bogoliubov transformation</vt:lpstr>
      <vt:lpstr>Holstein-Primakoff &amp; Bogoliubov transformation</vt:lpstr>
      <vt:lpstr>Holstein-Primakoff &amp; Bogoliubov transformation</vt:lpstr>
      <vt:lpstr>Visualising a Magnon</vt:lpstr>
      <vt:lpstr>Visualising a Magnon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165</cp:revision>
  <cp:lastPrinted>2024-12-03T20:13:17Z</cp:lastPrinted>
  <dcterms:created xsi:type="dcterms:W3CDTF">2022-11-02T07:03:49Z</dcterms:created>
  <dcterms:modified xsi:type="dcterms:W3CDTF">2024-12-15T00:04:07Z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